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76" r:id="rId1"/>
  </p:sldMasterIdLst>
  <p:notesMasterIdLst>
    <p:notesMasterId r:id="rId7"/>
  </p:notesMasterIdLst>
  <p:handoutMasterIdLst>
    <p:handoutMasterId r:id="rId8"/>
  </p:handoutMasterIdLst>
  <p:sldIdLst>
    <p:sldId id="294" r:id="rId2"/>
    <p:sldId id="376" r:id="rId3"/>
    <p:sldId id="361" r:id="rId4"/>
    <p:sldId id="357" r:id="rId5"/>
    <p:sldId id="377" r:id="rId6"/>
  </p:sldIdLst>
  <p:sldSz cx="9906000" cy="6858000" type="A4"/>
  <p:notesSz cx="9872663"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0">
          <p15:clr>
            <a:srgbClr val="A4A3A4"/>
          </p15:clr>
        </p15:guide>
        <p15:guide id="2" orient="horz" pos="1180">
          <p15:clr>
            <a:srgbClr val="A4A3A4"/>
          </p15:clr>
        </p15:guide>
        <p15:guide id="3" pos="368">
          <p15:clr>
            <a:srgbClr val="A4A3A4"/>
          </p15:clr>
        </p15:guide>
        <p15:guide id="4" pos="3021">
          <p15:clr>
            <a:srgbClr val="A4A3A4"/>
          </p15:clr>
        </p15:guide>
        <p15:guide id="5" pos="3219">
          <p15:clr>
            <a:srgbClr val="A4A3A4"/>
          </p15:clr>
        </p15:guide>
        <p15:guide id="6" pos="5872">
          <p15:clr>
            <a:srgbClr val="A4A3A4"/>
          </p15:clr>
        </p15:guide>
      </p15:sldGuideLst>
    </p:ext>
    <p:ext uri="{2D200454-40CA-4A62-9FC3-DE9A4176ACB9}">
      <p15:notesGuideLst xmlns:p15="http://schemas.microsoft.com/office/powerpoint/2012/main">
        <p15:guide id="1" orient="horz" pos="2142" userDrawn="1">
          <p15:clr>
            <a:srgbClr val="A4A3A4"/>
          </p15:clr>
        </p15:guide>
        <p15:guide id="2" pos="31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96F66"/>
    <a:srgbClr val="7F604F"/>
    <a:srgbClr val="AA9C8F"/>
    <a:srgbClr val="D0C8C5"/>
    <a:srgbClr val="FFFFFF"/>
    <a:srgbClr val="C00000"/>
    <a:srgbClr val="FF6464"/>
    <a:srgbClr val="FF6161"/>
    <a:srgbClr val="6CCC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howGuides="1">
      <p:cViewPr>
        <p:scale>
          <a:sx n="100" d="100"/>
          <a:sy n="100" d="100"/>
        </p:scale>
        <p:origin x="1674" y="564"/>
      </p:cViewPr>
      <p:guideLst>
        <p:guide orient="horz" pos="910"/>
        <p:guide orient="horz" pos="1180"/>
        <p:guide pos="368"/>
        <p:guide pos="3021"/>
        <p:guide pos="3219"/>
        <p:guide pos="5872"/>
      </p:guideLst>
    </p:cSldViewPr>
  </p:slideViewPr>
  <p:notesTextViewPr>
    <p:cViewPr>
      <p:scale>
        <a:sx n="100" d="100"/>
        <a:sy n="100" d="100"/>
      </p:scale>
      <p:origin x="0" y="0"/>
    </p:cViewPr>
  </p:notesTextViewPr>
  <p:notesViewPr>
    <p:cSldViewPr>
      <p:cViewPr>
        <p:scale>
          <a:sx n="125" d="100"/>
          <a:sy n="125" d="100"/>
        </p:scale>
        <p:origin x="-3030" y="504"/>
      </p:cViewPr>
      <p:guideLst>
        <p:guide orient="horz" pos="2142"/>
        <p:guide pos="31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277158" cy="340807"/>
          </a:xfrm>
          <a:prstGeom prst="rect">
            <a:avLst/>
          </a:prstGeom>
        </p:spPr>
        <p:txBody>
          <a:bodyPr vert="horz" lIns="90974" tIns="45487" rIns="90974" bIns="45487" rtlCol="0"/>
          <a:lstStyle>
            <a:lvl1pPr algn="l">
              <a:defRPr sz="1200"/>
            </a:lvl1pPr>
          </a:lstStyle>
          <a:p>
            <a:endParaRPr lang="en-GB"/>
          </a:p>
        </p:txBody>
      </p:sp>
      <p:sp>
        <p:nvSpPr>
          <p:cNvPr id="3" name="Date Placeholder 2"/>
          <p:cNvSpPr>
            <a:spLocks noGrp="1"/>
          </p:cNvSpPr>
          <p:nvPr>
            <p:ph type="dt" sz="quarter" idx="1"/>
          </p:nvPr>
        </p:nvSpPr>
        <p:spPr>
          <a:xfrm>
            <a:off x="5593206" y="1"/>
            <a:ext cx="4277156" cy="340807"/>
          </a:xfrm>
          <a:prstGeom prst="rect">
            <a:avLst/>
          </a:prstGeom>
        </p:spPr>
        <p:txBody>
          <a:bodyPr vert="horz" lIns="90974" tIns="45487" rIns="90974" bIns="45487" rtlCol="0"/>
          <a:lstStyle>
            <a:lvl1pPr algn="r">
              <a:defRPr sz="1200"/>
            </a:lvl1pPr>
          </a:lstStyle>
          <a:p>
            <a:fld id="{98E098B5-E3FF-4BC4-9186-A2A3BBEA3D16}" type="datetimeFigureOut">
              <a:rPr lang="en-GB" smtClean="0"/>
              <a:t>28/09/2017</a:t>
            </a:fld>
            <a:endParaRPr lang="en-GB"/>
          </a:p>
        </p:txBody>
      </p:sp>
      <p:sp>
        <p:nvSpPr>
          <p:cNvPr id="4" name="Footer Placeholder 3"/>
          <p:cNvSpPr>
            <a:spLocks noGrp="1"/>
          </p:cNvSpPr>
          <p:nvPr>
            <p:ph type="ftr" sz="quarter" idx="2"/>
          </p:nvPr>
        </p:nvSpPr>
        <p:spPr>
          <a:xfrm>
            <a:off x="1" y="6456870"/>
            <a:ext cx="4277158" cy="340807"/>
          </a:xfrm>
          <a:prstGeom prst="rect">
            <a:avLst/>
          </a:prstGeom>
        </p:spPr>
        <p:txBody>
          <a:bodyPr vert="horz" lIns="90974" tIns="45487" rIns="90974" bIns="45487" rtlCol="0" anchor="b"/>
          <a:lstStyle>
            <a:lvl1pPr algn="l">
              <a:defRPr sz="1200"/>
            </a:lvl1pPr>
          </a:lstStyle>
          <a:p>
            <a:endParaRPr lang="en-GB"/>
          </a:p>
        </p:txBody>
      </p:sp>
      <p:sp>
        <p:nvSpPr>
          <p:cNvPr id="5" name="Slide Number Placeholder 4"/>
          <p:cNvSpPr>
            <a:spLocks noGrp="1"/>
          </p:cNvSpPr>
          <p:nvPr>
            <p:ph type="sldNum" sz="quarter" idx="3"/>
          </p:nvPr>
        </p:nvSpPr>
        <p:spPr>
          <a:xfrm>
            <a:off x="5593206" y="6456870"/>
            <a:ext cx="4277156" cy="340807"/>
          </a:xfrm>
          <a:prstGeom prst="rect">
            <a:avLst/>
          </a:prstGeom>
        </p:spPr>
        <p:txBody>
          <a:bodyPr vert="horz" lIns="90974" tIns="45487" rIns="90974" bIns="45487" rtlCol="0" anchor="b"/>
          <a:lstStyle>
            <a:lvl1pPr algn="r">
              <a:defRPr sz="1200"/>
            </a:lvl1pPr>
          </a:lstStyle>
          <a:p>
            <a:fld id="{B8386D79-1739-466E-ACBC-4D501C06CAB2}" type="slidenum">
              <a:rPr lang="en-GB" smtClean="0"/>
              <a:t>‹#›</a:t>
            </a:fld>
            <a:endParaRPr lang="en-GB"/>
          </a:p>
        </p:txBody>
      </p:sp>
    </p:spTree>
    <p:extLst>
      <p:ext uri="{BB962C8B-B14F-4D97-AF65-F5344CB8AC3E}">
        <p14:creationId xmlns:p14="http://schemas.microsoft.com/office/powerpoint/2010/main" val="41681550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278155" cy="339884"/>
          </a:xfrm>
          <a:prstGeom prst="rect">
            <a:avLst/>
          </a:prstGeom>
        </p:spPr>
        <p:txBody>
          <a:bodyPr vert="horz" lIns="90974" tIns="45487" rIns="90974" bIns="45487" rtlCol="0"/>
          <a:lstStyle>
            <a:lvl1pPr algn="l">
              <a:defRPr sz="1200"/>
            </a:lvl1pPr>
          </a:lstStyle>
          <a:p>
            <a:endParaRPr lang="en-GB"/>
          </a:p>
        </p:txBody>
      </p:sp>
      <p:sp>
        <p:nvSpPr>
          <p:cNvPr id="3" name="Date Placeholder 2"/>
          <p:cNvSpPr>
            <a:spLocks noGrp="1"/>
          </p:cNvSpPr>
          <p:nvPr>
            <p:ph type="dt" idx="1"/>
          </p:nvPr>
        </p:nvSpPr>
        <p:spPr>
          <a:xfrm>
            <a:off x="5592227" y="1"/>
            <a:ext cx="4278155" cy="339884"/>
          </a:xfrm>
          <a:prstGeom prst="rect">
            <a:avLst/>
          </a:prstGeom>
        </p:spPr>
        <p:txBody>
          <a:bodyPr vert="horz" lIns="90974" tIns="45487" rIns="90974" bIns="45487" rtlCol="0"/>
          <a:lstStyle>
            <a:lvl1pPr algn="r">
              <a:defRPr sz="1200"/>
            </a:lvl1pPr>
          </a:lstStyle>
          <a:p>
            <a:fld id="{5125ED3D-57D4-4154-B2CE-6AE200C47B2D}" type="datetimeFigureOut">
              <a:rPr lang="en-GB" smtClean="0"/>
              <a:pPr/>
              <a:t>28/09/2017</a:t>
            </a:fld>
            <a:endParaRPr lang="en-GB"/>
          </a:p>
        </p:txBody>
      </p:sp>
      <p:sp>
        <p:nvSpPr>
          <p:cNvPr id="4" name="Slide Image Placeholder 3"/>
          <p:cNvSpPr>
            <a:spLocks noGrp="1" noRot="1" noChangeAspect="1"/>
          </p:cNvSpPr>
          <p:nvPr>
            <p:ph type="sldImg" idx="2"/>
          </p:nvPr>
        </p:nvSpPr>
        <p:spPr>
          <a:xfrm>
            <a:off x="3095625" y="509588"/>
            <a:ext cx="3681413" cy="2549525"/>
          </a:xfrm>
          <a:prstGeom prst="rect">
            <a:avLst/>
          </a:prstGeom>
          <a:noFill/>
          <a:ln w="12700">
            <a:solidFill>
              <a:prstClr val="black"/>
            </a:solidFill>
          </a:ln>
        </p:spPr>
        <p:txBody>
          <a:bodyPr vert="horz" lIns="90974" tIns="45487" rIns="90974" bIns="45487" rtlCol="0" anchor="ctr"/>
          <a:lstStyle/>
          <a:p>
            <a:endParaRPr lang="en-GB"/>
          </a:p>
        </p:txBody>
      </p:sp>
      <p:sp>
        <p:nvSpPr>
          <p:cNvPr id="5" name="Notes Placeholder 4"/>
          <p:cNvSpPr>
            <a:spLocks noGrp="1"/>
          </p:cNvSpPr>
          <p:nvPr>
            <p:ph type="body" sz="quarter" idx="3"/>
          </p:nvPr>
        </p:nvSpPr>
        <p:spPr>
          <a:xfrm>
            <a:off x="987267" y="3228898"/>
            <a:ext cx="7898130" cy="3058953"/>
          </a:xfrm>
          <a:prstGeom prst="rect">
            <a:avLst/>
          </a:prstGeom>
        </p:spPr>
        <p:txBody>
          <a:bodyPr vert="horz" lIns="90974" tIns="45487" rIns="90974" bIns="4548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2" y="6456612"/>
            <a:ext cx="4278155" cy="339884"/>
          </a:xfrm>
          <a:prstGeom prst="rect">
            <a:avLst/>
          </a:prstGeom>
        </p:spPr>
        <p:txBody>
          <a:bodyPr vert="horz" lIns="90974" tIns="45487" rIns="90974" bIns="45487" rtlCol="0" anchor="b"/>
          <a:lstStyle>
            <a:lvl1pPr algn="l">
              <a:defRPr sz="1200"/>
            </a:lvl1pPr>
          </a:lstStyle>
          <a:p>
            <a:endParaRPr lang="en-GB"/>
          </a:p>
        </p:txBody>
      </p:sp>
      <p:sp>
        <p:nvSpPr>
          <p:cNvPr id="7" name="Slide Number Placeholder 6"/>
          <p:cNvSpPr>
            <a:spLocks noGrp="1"/>
          </p:cNvSpPr>
          <p:nvPr>
            <p:ph type="sldNum" sz="quarter" idx="5"/>
          </p:nvPr>
        </p:nvSpPr>
        <p:spPr>
          <a:xfrm>
            <a:off x="5592227" y="6456612"/>
            <a:ext cx="4278155" cy="339884"/>
          </a:xfrm>
          <a:prstGeom prst="rect">
            <a:avLst/>
          </a:prstGeom>
        </p:spPr>
        <p:txBody>
          <a:bodyPr vert="horz" lIns="90974" tIns="45487" rIns="90974" bIns="45487" rtlCol="0" anchor="b"/>
          <a:lstStyle>
            <a:lvl1pPr algn="r">
              <a:defRPr sz="1200"/>
            </a:lvl1pPr>
          </a:lstStyle>
          <a:p>
            <a:fld id="{6050A21C-1C83-45B6-80F4-610EBBB20020}" type="slidenum">
              <a:rPr lang="en-GB" smtClean="0"/>
              <a:pPr/>
              <a:t>‹#›</a:t>
            </a:fld>
            <a:endParaRPr lang="en-GB"/>
          </a:p>
        </p:txBody>
      </p:sp>
    </p:spTree>
    <p:extLst>
      <p:ext uri="{BB962C8B-B14F-4D97-AF65-F5344CB8AC3E}">
        <p14:creationId xmlns:p14="http://schemas.microsoft.com/office/powerpoint/2010/main" val="2424997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6050A21C-1C83-45B6-80F4-610EBBB20020}" type="slidenum">
              <a:rPr lang="en-GB" smtClean="0"/>
              <a:pPr/>
              <a:t>0</a:t>
            </a:fld>
            <a:endParaRPr lang="en-GB" dirty="0"/>
          </a:p>
        </p:txBody>
      </p:sp>
    </p:spTree>
    <p:extLst>
      <p:ext uri="{BB962C8B-B14F-4D97-AF65-F5344CB8AC3E}">
        <p14:creationId xmlns:p14="http://schemas.microsoft.com/office/powerpoint/2010/main" val="17372625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90000" y="5400000"/>
            <a:ext cx="9126000" cy="288000"/>
          </a:xfrm>
        </p:spPr>
        <p:txBody>
          <a:bodyPr/>
          <a:lstStyle>
            <a:lvl1pPr algn="l">
              <a:lnSpc>
                <a:spcPct val="85000"/>
              </a:lnSpc>
              <a:defRPr sz="2100">
                <a:solidFill>
                  <a:schemeClr val="bg2"/>
                </a:solidFill>
              </a:defRPr>
            </a:lvl1pPr>
          </a:lstStyle>
          <a:p>
            <a:r>
              <a:rPr lang="en-US" dirty="0" smtClean="0"/>
              <a:t>Click to </a:t>
            </a:r>
            <a:r>
              <a:rPr lang="en-GB" noProof="0" dirty="0" smtClean="0"/>
              <a:t>add</a:t>
            </a:r>
            <a:r>
              <a:rPr lang="en-US" dirty="0" smtClean="0"/>
              <a:t> presentation title</a:t>
            </a:r>
            <a:endParaRPr lang="en-US" dirty="0"/>
          </a:p>
        </p:txBody>
      </p:sp>
      <p:sp>
        <p:nvSpPr>
          <p:cNvPr id="3" name="Subtitle 2"/>
          <p:cNvSpPr>
            <a:spLocks noGrp="1"/>
          </p:cNvSpPr>
          <p:nvPr>
            <p:ph type="subTitle" idx="1" hasCustomPrompt="1"/>
          </p:nvPr>
        </p:nvSpPr>
        <p:spPr>
          <a:xfrm>
            <a:off x="390000" y="5760000"/>
            <a:ext cx="9126000" cy="261288"/>
          </a:xfrm>
          <a:prstGeom prst="rect">
            <a:avLst/>
          </a:prstGeom>
        </p:spPr>
        <p:txBody>
          <a:bodyPr lIns="0" tIns="0" rIns="0" bIns="0"/>
          <a:lstStyle>
            <a:lvl1pPr marL="0" indent="0" algn="l">
              <a:lnSpc>
                <a:spcPct val="100000"/>
              </a:lnSpc>
              <a:spcAft>
                <a:spcPts val="0"/>
              </a:spcAft>
              <a:buNone/>
              <a:defRPr sz="1200" b="0" i="1" cap="none" baseline="0">
                <a:solidFill>
                  <a:schemeClr val="accent1"/>
                </a:solidFill>
                <a:latin typeface="Times New Roman" pitchFamily="18" charset="0"/>
                <a:cs typeface="Times New Roman" pitchFamily="18"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a:t>
            </a:r>
            <a:r>
              <a:rPr lang="en-GB" noProof="0" dirty="0" smtClean="0"/>
              <a:t>add</a:t>
            </a:r>
            <a:r>
              <a:rPr lang="en-US" dirty="0" smtClean="0"/>
              <a:t> Date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0000" y="360000"/>
            <a:ext cx="231140" cy="457201"/>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62002" y="360003"/>
            <a:ext cx="1426467" cy="359665"/>
          </a:xfrm>
          <a:prstGeom prst="rect">
            <a:avLst/>
          </a:prstGeom>
        </p:spPr>
      </p:pic>
      <p:cxnSp>
        <p:nvCxnSpPr>
          <p:cNvPr id="16" name="Straight Connector 15"/>
          <p:cNvCxnSpPr/>
          <p:nvPr/>
        </p:nvCxnSpPr>
        <p:spPr>
          <a:xfrm>
            <a:off x="390000" y="1080000"/>
            <a:ext cx="9126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90000" y="6480000"/>
            <a:ext cx="9126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0000" y="360000"/>
            <a:ext cx="231140" cy="457201"/>
          </a:xfrm>
          <a:prstGeom prst="rect">
            <a:avLst/>
          </a:prstGeom>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62002" y="360003"/>
            <a:ext cx="1426467" cy="359665"/>
          </a:xfrm>
          <a:prstGeom prst="rect">
            <a:avLst/>
          </a:prstGeom>
        </p:spPr>
      </p:pic>
      <p:cxnSp>
        <p:nvCxnSpPr>
          <p:cNvPr id="11" name="Straight Connector 10"/>
          <p:cNvCxnSpPr/>
          <p:nvPr userDrawn="1"/>
        </p:nvCxnSpPr>
        <p:spPr>
          <a:xfrm>
            <a:off x="390000" y="1080000"/>
            <a:ext cx="9126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390000" y="6480000"/>
            <a:ext cx="9126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5" name="Text Placeholder 14"/>
          <p:cNvSpPr>
            <a:spLocks noGrp="1"/>
          </p:cNvSpPr>
          <p:nvPr>
            <p:ph type="body" sz="quarter" idx="12" hasCustomPrompt="1"/>
          </p:nvPr>
        </p:nvSpPr>
        <p:spPr>
          <a:xfrm>
            <a:off x="388800" y="6012000"/>
            <a:ext cx="9124950" cy="288925"/>
          </a:xfrm>
        </p:spPr>
        <p:txBody>
          <a:bodyPr/>
          <a:lstStyle>
            <a:lvl1pPr>
              <a:defRPr sz="1200" i="1" baseline="0">
                <a:latin typeface="Times New Roman" pitchFamily="18" charset="0"/>
                <a:cs typeface="Times New Roman" pitchFamily="18" charset="0"/>
              </a:defRPr>
            </a:lvl1pPr>
          </a:lstStyle>
          <a:p>
            <a:pPr lvl="0"/>
            <a:r>
              <a:rPr lang="en-US" dirty="0" smtClean="0"/>
              <a:t>Click to </a:t>
            </a:r>
            <a:r>
              <a:rPr lang="en-GB" noProof="0" dirty="0" smtClean="0"/>
              <a:t>add</a:t>
            </a:r>
            <a:r>
              <a:rPr lang="en-US" dirty="0" smtClean="0"/>
              <a:t> Speaker</a:t>
            </a:r>
            <a:endParaRPr lang="fr-CH"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inal slide">
    <p:spTree>
      <p:nvGrpSpPr>
        <p:cNvPr id="1" name=""/>
        <p:cNvGrpSpPr/>
        <p:nvPr/>
      </p:nvGrpSpPr>
      <p:grpSpPr>
        <a:xfrm>
          <a:off x="0" y="0"/>
          <a:ext cx="0" cy="0"/>
          <a:chOff x="0" y="0"/>
          <a:chExt cx="0" cy="0"/>
        </a:xfrm>
      </p:grpSpPr>
      <p:sp>
        <p:nvSpPr>
          <p:cNvPr id="3" name="TextBox 2"/>
          <p:cNvSpPr txBox="1"/>
          <p:nvPr/>
        </p:nvSpPr>
        <p:spPr>
          <a:xfrm>
            <a:off x="390000" y="1332000"/>
            <a:ext cx="8346000" cy="540000"/>
          </a:xfrm>
          <a:prstGeom prst="rect">
            <a:avLst/>
          </a:prstGeom>
          <a:noFill/>
        </p:spPr>
        <p:txBody>
          <a:bodyPr wrap="square" lIns="0" tIns="0" rIns="0" bIns="0" rtlCol="0">
            <a:noAutofit/>
          </a:bodyPr>
          <a:lstStyle/>
          <a:p>
            <a:r>
              <a:rPr kumimoji="0" lang="en-US" sz="1900" b="1" i="0" u="none" strike="noStrike" kern="1200" cap="all" spc="0" normalizeH="0" baseline="0" noProof="0" dirty="0" smtClean="0">
                <a:ln>
                  <a:noFill/>
                </a:ln>
                <a:solidFill>
                  <a:srgbClr val="620438"/>
                </a:solidFill>
                <a:effectLst/>
                <a:uLnTx/>
                <a:uFillTx/>
                <a:latin typeface="+mn-lt"/>
                <a:ea typeface="+mj-ea"/>
                <a:cs typeface="+mj-cs"/>
              </a:rPr>
              <a:t>Thank you for your kind attention</a:t>
            </a:r>
            <a:endParaRPr lang="en-GB" dirty="0" err="1" smtClean="0">
              <a:solidFill>
                <a:schemeClr val="tx2"/>
              </a:solidFill>
            </a:endParaRPr>
          </a:p>
        </p:txBody>
      </p:sp>
      <p:sp>
        <p:nvSpPr>
          <p:cNvPr id="4" name="TextBox 3"/>
          <p:cNvSpPr txBox="1"/>
          <p:nvPr userDrawn="1"/>
        </p:nvSpPr>
        <p:spPr>
          <a:xfrm>
            <a:off x="390000" y="1332000"/>
            <a:ext cx="9126000" cy="540000"/>
          </a:xfrm>
          <a:prstGeom prst="rect">
            <a:avLst/>
          </a:prstGeom>
          <a:noFill/>
        </p:spPr>
        <p:txBody>
          <a:bodyPr wrap="square" lIns="0" tIns="0" rIns="0" bIns="0" rtlCol="0">
            <a:noAutofit/>
          </a:bodyPr>
          <a:lstStyle/>
          <a:p>
            <a:r>
              <a:rPr kumimoji="0" lang="en-US" sz="1900" b="1" i="0" u="none" strike="noStrike" kern="1200" cap="all" spc="0" normalizeH="0" baseline="0" noProof="0" dirty="0" smtClean="0">
                <a:ln>
                  <a:noFill/>
                </a:ln>
                <a:solidFill>
                  <a:srgbClr val="620438"/>
                </a:solidFill>
                <a:effectLst/>
                <a:uLnTx/>
                <a:uFillTx/>
                <a:latin typeface="+mn-lt"/>
                <a:ea typeface="+mj-ea"/>
                <a:cs typeface="+mj-cs"/>
              </a:rPr>
              <a:t>Thank you for your kind attention</a:t>
            </a:r>
            <a:endParaRPr lang="en-GB" dirty="0" err="1" smtClean="0">
              <a:solidFill>
                <a:schemeClr val="tx2"/>
              </a:solidFill>
            </a:endParaRPr>
          </a:p>
        </p:txBody>
      </p:sp>
    </p:spTree>
    <p:extLst>
      <p:ext uri="{BB962C8B-B14F-4D97-AF65-F5344CB8AC3E}">
        <p14:creationId xmlns:p14="http://schemas.microsoft.com/office/powerpoint/2010/main" val="22980928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388800" y="1044000"/>
            <a:ext cx="9126000" cy="4680000"/>
          </a:xfrm>
        </p:spPr>
        <p:txBody>
          <a:bodyPr/>
          <a:lstStyle>
            <a:lvl1pPr>
              <a:defRPr sz="1600"/>
            </a:lvl1pPr>
            <a:lvl2pPr>
              <a:buClr>
                <a:srgbClr val="796F66"/>
              </a:buClr>
              <a:defRPr sz="1600"/>
            </a:lvl2pPr>
            <a:lvl3pPr>
              <a:buClr>
                <a:srgbClr val="796F66"/>
              </a:buClr>
              <a:defRPr/>
            </a:lvl3pPr>
            <a:lvl4pPr marL="540000" indent="-176400">
              <a:buClr>
                <a:srgbClr val="796F66"/>
              </a:buClr>
              <a:buFont typeface="Wingdings" pitchFamily="2" charset="2"/>
              <a:buChar char="§"/>
              <a:defRPr/>
            </a:lvl4pPr>
            <a:lvl5pPr marL="5400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dirty="0"/>
          </a:p>
        </p:txBody>
      </p:sp>
      <p:sp>
        <p:nvSpPr>
          <p:cNvPr id="6" name="Slide Number Placeholder 2"/>
          <p:cNvSpPr>
            <a:spLocks noGrp="1"/>
          </p:cNvSpPr>
          <p:nvPr>
            <p:ph type="sldNum" sz="quarter" idx="10"/>
          </p:nvPr>
        </p:nvSpPr>
        <p:spPr>
          <a:xfrm>
            <a:off x="8841432" y="476672"/>
            <a:ext cx="740575" cy="206696"/>
          </a:xfrm>
          <a:prstGeom prst="rect">
            <a:avLst/>
          </a:prstGeom>
        </p:spPr>
        <p:txBody>
          <a:bodyPr/>
          <a:lstStyle>
            <a:lvl1pPr algn="r">
              <a:defRPr sz="850" i="1">
                <a:solidFill>
                  <a:schemeClr val="accent1"/>
                </a:solidFill>
                <a:latin typeface="Times New Roman" pitchFamily="18" charset="0"/>
                <a:cs typeface="Times New Roman" pitchFamily="18" charset="0"/>
              </a:defRPr>
            </a:lvl1pPr>
          </a:lstStyle>
          <a:p>
            <a:r>
              <a:rPr lang="en-GB" dirty="0" smtClean="0"/>
              <a:t>Page </a:t>
            </a:r>
            <a:fld id="{102EF273-7D91-452E-8105-17452BD2B41B}"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GB" noProof="0" dirty="0" smtClean="0"/>
              <a:t>AGENDA</a:t>
            </a:r>
            <a:endParaRPr lang="en-GB" noProof="0" dirty="0"/>
          </a:p>
        </p:txBody>
      </p:sp>
      <p:sp>
        <p:nvSpPr>
          <p:cNvPr id="3" name="Slide Number Placeholder 2"/>
          <p:cNvSpPr>
            <a:spLocks noGrp="1"/>
          </p:cNvSpPr>
          <p:nvPr>
            <p:ph type="sldNum" sz="quarter" idx="10"/>
          </p:nvPr>
        </p:nvSpPr>
        <p:spPr>
          <a:xfrm>
            <a:off x="8841432" y="476672"/>
            <a:ext cx="740575" cy="206696"/>
          </a:xfrm>
          <a:prstGeom prst="rect">
            <a:avLst/>
          </a:prstGeom>
        </p:spPr>
        <p:txBody>
          <a:bodyPr/>
          <a:lstStyle>
            <a:lvl1pPr algn="r">
              <a:defRPr sz="850" i="1">
                <a:solidFill>
                  <a:schemeClr val="accent1"/>
                </a:solidFill>
                <a:latin typeface="Times New Roman" pitchFamily="18" charset="0"/>
                <a:cs typeface="Times New Roman" pitchFamily="18" charset="0"/>
              </a:defRPr>
            </a:lvl1pPr>
          </a:lstStyle>
          <a:p>
            <a:r>
              <a:rPr lang="en-GB" dirty="0" smtClean="0"/>
              <a:t>Page </a:t>
            </a:r>
            <a:fld id="{102EF273-7D91-452E-8105-17452BD2B41B}" type="slidenum">
              <a:rPr lang="en-GB" smtClean="0"/>
              <a:pPr/>
              <a:t>‹#›</a:t>
            </a:fld>
            <a:endParaRPr lang="en-GB" dirty="0"/>
          </a:p>
        </p:txBody>
      </p:sp>
      <p:sp>
        <p:nvSpPr>
          <p:cNvPr id="5" name="Text Placeholder 4"/>
          <p:cNvSpPr>
            <a:spLocks noGrp="1"/>
          </p:cNvSpPr>
          <p:nvPr>
            <p:ph type="body" sz="quarter" idx="11"/>
          </p:nvPr>
        </p:nvSpPr>
        <p:spPr>
          <a:xfrm>
            <a:off x="388800" y="1332000"/>
            <a:ext cx="9126000" cy="4320000"/>
          </a:xfrm>
        </p:spPr>
        <p:txBody>
          <a:bodyPr/>
          <a:lstStyle>
            <a:lvl1pPr marL="342900" indent="-342900">
              <a:spcAft>
                <a:spcPts val="1000"/>
              </a:spcAft>
              <a:buFont typeface="+mj-lt"/>
              <a:buAutoNum type="arabicPeriod"/>
              <a:defRPr sz="1600" baseline="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321287906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390000" y="486000"/>
            <a:ext cx="8346000" cy="540000"/>
          </a:xfrm>
          <a:prstGeom prst="rect">
            <a:avLst/>
          </a:prstGeom>
        </p:spPr>
        <p:txBody>
          <a:bodyPr lIns="0" tIns="0" rIns="0" bIns="0" anchor="t" anchorCtr="0"/>
          <a:lstStyle>
            <a:lvl1pPr marL="0" indent="0">
              <a:lnSpc>
                <a:spcPct val="85000"/>
              </a:lnSpc>
              <a:spcBef>
                <a:spcPts val="0"/>
              </a:spcBef>
              <a:buNone/>
              <a:defRPr sz="1900" b="1" cap="all" baseline="0">
                <a:solidFill>
                  <a:schemeClr val="bg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a:t>
            </a:r>
            <a:r>
              <a:rPr lang="en-GB" noProof="0" dirty="0" smtClean="0"/>
              <a:t>to</a:t>
            </a:r>
            <a:r>
              <a:rPr lang="en-US" dirty="0" smtClean="0"/>
              <a:t> add Section Title</a:t>
            </a:r>
          </a:p>
        </p:txBody>
      </p:sp>
      <p:sp>
        <p:nvSpPr>
          <p:cNvPr id="4" name="Slide Number Placeholder 2"/>
          <p:cNvSpPr>
            <a:spLocks noGrp="1"/>
          </p:cNvSpPr>
          <p:nvPr>
            <p:ph type="sldNum" sz="quarter" idx="10"/>
          </p:nvPr>
        </p:nvSpPr>
        <p:spPr>
          <a:xfrm>
            <a:off x="8841432" y="476672"/>
            <a:ext cx="740575" cy="206696"/>
          </a:xfrm>
          <a:prstGeom prst="rect">
            <a:avLst/>
          </a:prstGeom>
        </p:spPr>
        <p:txBody>
          <a:bodyPr/>
          <a:lstStyle>
            <a:lvl1pPr algn="r">
              <a:defRPr sz="850" i="1">
                <a:solidFill>
                  <a:schemeClr val="accent1"/>
                </a:solidFill>
                <a:latin typeface="Times New Roman" pitchFamily="18" charset="0"/>
                <a:cs typeface="Times New Roman" pitchFamily="18" charset="0"/>
              </a:defRPr>
            </a:lvl1pPr>
          </a:lstStyle>
          <a:p>
            <a:r>
              <a:rPr lang="en-GB" dirty="0" smtClean="0"/>
              <a:t>Page </a:t>
            </a:r>
            <a:fld id="{102EF273-7D91-452E-8105-17452BD2B41B}"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amp;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dirty="0"/>
          </a:p>
        </p:txBody>
      </p:sp>
      <p:sp>
        <p:nvSpPr>
          <p:cNvPr id="5" name="Text Placeholder 4"/>
          <p:cNvSpPr>
            <a:spLocks noGrp="1"/>
          </p:cNvSpPr>
          <p:nvPr>
            <p:ph type="body" sz="quarter" idx="13" hasCustomPrompt="1"/>
          </p:nvPr>
        </p:nvSpPr>
        <p:spPr>
          <a:xfrm>
            <a:off x="388800" y="1341438"/>
            <a:ext cx="9126000" cy="4319587"/>
          </a:xfrm>
        </p:spPr>
        <p:txBody>
          <a:bodyPr/>
          <a:lstStyle>
            <a:lvl1pPr>
              <a:defRPr sz="1600"/>
            </a:lvl1pPr>
            <a:lvl2pPr>
              <a:buClr>
                <a:srgbClr val="796F66"/>
              </a:buClr>
              <a:defRPr sz="1600"/>
            </a:lvl2pPr>
            <a:lvl3pPr>
              <a:buClr>
                <a:srgbClr val="796F66"/>
              </a:buClr>
              <a:defRPr/>
            </a:lvl3pPr>
            <a:lvl4pPr>
              <a:buClr>
                <a:srgbClr val="796F66"/>
              </a:buClr>
              <a:defRPr/>
            </a:lvl4pPr>
          </a:lstStyle>
          <a:p>
            <a:pPr lvl="0"/>
            <a:r>
              <a:rPr lang="en-GB" noProof="0" dirty="0" smtClean="0"/>
              <a:t>Text</a:t>
            </a:r>
          </a:p>
          <a:p>
            <a:pPr lvl="1"/>
            <a:r>
              <a:rPr lang="en-US" dirty="0" smtClean="0"/>
              <a:t>Bullet 1</a:t>
            </a:r>
          </a:p>
          <a:p>
            <a:pPr lvl="2"/>
            <a:r>
              <a:rPr lang="en-US" dirty="0" smtClean="0"/>
              <a:t>Bullet 2</a:t>
            </a:r>
          </a:p>
          <a:p>
            <a:pPr lvl="3"/>
            <a:r>
              <a:rPr lang="en-US" dirty="0" smtClean="0"/>
              <a:t>Bullet 3</a:t>
            </a:r>
          </a:p>
        </p:txBody>
      </p:sp>
      <p:sp>
        <p:nvSpPr>
          <p:cNvPr id="6" name="Slide Number Placeholder 2"/>
          <p:cNvSpPr>
            <a:spLocks noGrp="1"/>
          </p:cNvSpPr>
          <p:nvPr>
            <p:ph type="sldNum" sz="quarter" idx="10"/>
          </p:nvPr>
        </p:nvSpPr>
        <p:spPr>
          <a:xfrm>
            <a:off x="8841432" y="476672"/>
            <a:ext cx="740575" cy="206696"/>
          </a:xfrm>
          <a:prstGeom prst="rect">
            <a:avLst/>
          </a:prstGeom>
        </p:spPr>
        <p:txBody>
          <a:bodyPr/>
          <a:lstStyle>
            <a:lvl1pPr algn="r">
              <a:defRPr sz="850" i="1">
                <a:solidFill>
                  <a:schemeClr val="accent1"/>
                </a:solidFill>
                <a:latin typeface="Times New Roman" pitchFamily="18" charset="0"/>
                <a:cs typeface="Times New Roman" pitchFamily="18" charset="0"/>
              </a:defRPr>
            </a:lvl1pPr>
          </a:lstStyle>
          <a:p>
            <a:r>
              <a:rPr lang="en-GB" noProof="0" dirty="0" smtClean="0"/>
              <a:t>Page</a:t>
            </a:r>
            <a:r>
              <a:rPr lang="en-GB" dirty="0" smtClean="0"/>
              <a:t> </a:t>
            </a:r>
            <a:fld id="{102EF273-7D91-452E-8105-17452BD2B41B}" type="slidenum">
              <a:rPr lang="en-GB" smtClean="0"/>
              <a:pPr/>
              <a:t>‹#›</a:t>
            </a:fld>
            <a:endParaRPr lang="en-GB" dirty="0"/>
          </a:p>
        </p:txBody>
      </p:sp>
    </p:spTree>
    <p:extLst>
      <p:ext uri="{BB962C8B-B14F-4D97-AF65-F5344CB8AC3E}">
        <p14:creationId xmlns:p14="http://schemas.microsoft.com/office/powerpoint/2010/main" val="315894856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dirty="0"/>
          </a:p>
        </p:txBody>
      </p:sp>
      <p:sp>
        <p:nvSpPr>
          <p:cNvPr id="5" name="Text Placeholder 4"/>
          <p:cNvSpPr>
            <a:spLocks noGrp="1"/>
          </p:cNvSpPr>
          <p:nvPr>
            <p:ph type="body" sz="quarter" idx="13"/>
          </p:nvPr>
        </p:nvSpPr>
        <p:spPr>
          <a:xfrm>
            <a:off x="388800" y="1341438"/>
            <a:ext cx="9126000" cy="4319587"/>
          </a:xfrm>
        </p:spPr>
        <p:txBody>
          <a:bodyPr/>
          <a:lstStyle>
            <a:lvl1pPr>
              <a:defRPr sz="1600"/>
            </a:lvl1pPr>
            <a:lvl2pPr>
              <a:buClr>
                <a:srgbClr val="796F66"/>
              </a:buClr>
              <a:defRPr sz="1600"/>
            </a:lvl2pPr>
            <a:lvl3pPr>
              <a:buClr>
                <a:srgbClr val="796F66"/>
              </a:buClr>
              <a:defRPr/>
            </a:lvl3pPr>
            <a:lvl4pPr>
              <a:buClr>
                <a:srgbClr val="796F66"/>
              </a:buClr>
              <a:defRPr/>
            </a:lvl4pPr>
          </a:lstStyle>
          <a:p>
            <a:pPr lvl="0"/>
            <a:r>
              <a:rPr lang="en-US" smtClean="0"/>
              <a:t>Click to edit Master text styles</a:t>
            </a:r>
          </a:p>
        </p:txBody>
      </p:sp>
      <p:sp>
        <p:nvSpPr>
          <p:cNvPr id="6" name="Slide Number Placeholder 2"/>
          <p:cNvSpPr>
            <a:spLocks noGrp="1"/>
          </p:cNvSpPr>
          <p:nvPr>
            <p:ph type="sldNum" sz="quarter" idx="10"/>
          </p:nvPr>
        </p:nvSpPr>
        <p:spPr>
          <a:xfrm>
            <a:off x="8841432" y="476672"/>
            <a:ext cx="740575" cy="206696"/>
          </a:xfrm>
          <a:prstGeom prst="rect">
            <a:avLst/>
          </a:prstGeom>
        </p:spPr>
        <p:txBody>
          <a:bodyPr/>
          <a:lstStyle>
            <a:lvl1pPr algn="r">
              <a:defRPr sz="850" i="1">
                <a:solidFill>
                  <a:schemeClr val="accent1"/>
                </a:solidFill>
                <a:latin typeface="Times New Roman" pitchFamily="18" charset="0"/>
                <a:cs typeface="Times New Roman" pitchFamily="18" charset="0"/>
              </a:defRPr>
            </a:lvl1pPr>
          </a:lstStyle>
          <a:p>
            <a:r>
              <a:rPr lang="en-GB" dirty="0" smtClean="0"/>
              <a:t>Page </a:t>
            </a:r>
            <a:fld id="{102EF273-7D91-452E-8105-17452BD2B41B}" type="slidenum">
              <a:rPr lang="en-GB" smtClean="0"/>
              <a:pPr/>
              <a:t>‹#›</a:t>
            </a:fld>
            <a:endParaRPr lang="en-GB" dirty="0"/>
          </a:p>
        </p:txBody>
      </p:sp>
    </p:spTree>
    <p:extLst>
      <p:ext uri="{BB962C8B-B14F-4D97-AF65-F5344CB8AC3E}">
        <p14:creationId xmlns:p14="http://schemas.microsoft.com/office/powerpoint/2010/main" val="147496190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ullets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dirty="0"/>
          </a:p>
        </p:txBody>
      </p:sp>
      <p:sp>
        <p:nvSpPr>
          <p:cNvPr id="5" name="Text Placeholder 4"/>
          <p:cNvSpPr>
            <a:spLocks noGrp="1"/>
          </p:cNvSpPr>
          <p:nvPr>
            <p:ph type="body" sz="quarter" idx="13" hasCustomPrompt="1"/>
          </p:nvPr>
        </p:nvSpPr>
        <p:spPr>
          <a:xfrm>
            <a:off x="388800" y="1341438"/>
            <a:ext cx="9126000" cy="4319587"/>
          </a:xfrm>
        </p:spPr>
        <p:txBody>
          <a:bodyPr/>
          <a:lstStyle>
            <a:lvl1pPr>
              <a:defRPr sz="1600"/>
            </a:lvl1pPr>
            <a:lvl2pPr>
              <a:buClr>
                <a:srgbClr val="796F66"/>
              </a:buClr>
              <a:defRPr sz="1600"/>
            </a:lvl2pPr>
            <a:lvl3pPr>
              <a:buClr>
                <a:srgbClr val="796F66"/>
              </a:buClr>
              <a:defRPr/>
            </a:lvl3pPr>
            <a:lvl4pPr>
              <a:buClr>
                <a:srgbClr val="796F66"/>
              </a:buClr>
              <a:defRPr/>
            </a:lvl4pPr>
          </a:lstStyle>
          <a:p>
            <a:pPr lvl="1"/>
            <a:r>
              <a:rPr lang="en-US" dirty="0" smtClean="0"/>
              <a:t>Bullet 1</a:t>
            </a:r>
          </a:p>
          <a:p>
            <a:pPr lvl="2"/>
            <a:r>
              <a:rPr lang="en-US" dirty="0" smtClean="0"/>
              <a:t>Bullet 2</a:t>
            </a:r>
          </a:p>
          <a:p>
            <a:pPr lvl="3"/>
            <a:r>
              <a:rPr lang="en-US" dirty="0" smtClean="0"/>
              <a:t>Bullet 3</a:t>
            </a:r>
          </a:p>
        </p:txBody>
      </p:sp>
      <p:sp>
        <p:nvSpPr>
          <p:cNvPr id="6" name="Slide Number Placeholder 2"/>
          <p:cNvSpPr>
            <a:spLocks noGrp="1"/>
          </p:cNvSpPr>
          <p:nvPr>
            <p:ph type="sldNum" sz="quarter" idx="10"/>
          </p:nvPr>
        </p:nvSpPr>
        <p:spPr>
          <a:xfrm>
            <a:off x="8841432" y="476672"/>
            <a:ext cx="740575" cy="206696"/>
          </a:xfrm>
          <a:prstGeom prst="rect">
            <a:avLst/>
          </a:prstGeom>
        </p:spPr>
        <p:txBody>
          <a:bodyPr/>
          <a:lstStyle>
            <a:lvl1pPr algn="r">
              <a:defRPr sz="850" i="1">
                <a:solidFill>
                  <a:schemeClr val="accent1"/>
                </a:solidFill>
                <a:latin typeface="Times New Roman" pitchFamily="18" charset="0"/>
                <a:cs typeface="Times New Roman" pitchFamily="18" charset="0"/>
              </a:defRPr>
            </a:lvl1pPr>
          </a:lstStyle>
          <a:p>
            <a:r>
              <a:rPr lang="en-GB" dirty="0" smtClean="0"/>
              <a:t>Page </a:t>
            </a:r>
            <a:fld id="{102EF273-7D91-452E-8105-17452BD2B41B}" type="slidenum">
              <a:rPr lang="en-GB" smtClean="0"/>
              <a:pPr/>
              <a:t>‹#›</a:t>
            </a:fld>
            <a:endParaRPr lang="en-GB" dirty="0"/>
          </a:p>
        </p:txBody>
      </p:sp>
    </p:spTree>
    <p:extLst>
      <p:ext uri="{BB962C8B-B14F-4D97-AF65-F5344CB8AC3E}">
        <p14:creationId xmlns:p14="http://schemas.microsoft.com/office/powerpoint/2010/main" val="198329191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dirty="0"/>
          </a:p>
        </p:txBody>
      </p:sp>
      <p:sp>
        <p:nvSpPr>
          <p:cNvPr id="6" name="Content Placeholder 5"/>
          <p:cNvSpPr>
            <a:spLocks noGrp="1"/>
          </p:cNvSpPr>
          <p:nvPr>
            <p:ph sz="quarter" idx="12"/>
          </p:nvPr>
        </p:nvSpPr>
        <p:spPr>
          <a:xfrm>
            <a:off x="388800" y="1332000"/>
            <a:ext cx="9126000" cy="4320000"/>
          </a:xfrm>
        </p:spPr>
        <p:txBody>
          <a:bodyPr/>
          <a:lstStyle>
            <a:lvl1pPr>
              <a:defRPr sz="1600" baseline="0"/>
            </a:lvl1pPr>
            <a:lvl2pPr marL="179388" indent="-179388">
              <a:buClr>
                <a:srgbClr val="796F66"/>
              </a:buClr>
              <a:buFont typeface="Wingdings" pitchFamily="2" charset="2"/>
              <a:buChar char="§"/>
              <a:defRPr sz="1600" baseline="0">
                <a:solidFill>
                  <a:srgbClr val="796F66"/>
                </a:solidFill>
              </a:defRPr>
            </a:lvl2pPr>
            <a:lvl3pPr>
              <a:buClr>
                <a:srgbClr val="796F66"/>
              </a:buClr>
              <a:defRPr/>
            </a:lvl3pPr>
            <a:lvl4pPr>
              <a:buClr>
                <a:srgbClr val="796F66"/>
              </a:buClr>
              <a:defRPr/>
            </a:lvl4pPr>
            <a:lvl5pPr marL="5400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Slide Number Placeholder 2"/>
          <p:cNvSpPr>
            <a:spLocks noGrp="1"/>
          </p:cNvSpPr>
          <p:nvPr>
            <p:ph type="sldNum" sz="quarter" idx="10"/>
          </p:nvPr>
        </p:nvSpPr>
        <p:spPr>
          <a:xfrm>
            <a:off x="8841432" y="476672"/>
            <a:ext cx="740575" cy="206696"/>
          </a:xfrm>
          <a:prstGeom prst="rect">
            <a:avLst/>
          </a:prstGeom>
        </p:spPr>
        <p:txBody>
          <a:bodyPr/>
          <a:lstStyle>
            <a:lvl1pPr algn="r">
              <a:defRPr sz="850" i="1">
                <a:solidFill>
                  <a:schemeClr val="accent1"/>
                </a:solidFill>
                <a:latin typeface="Times New Roman" pitchFamily="18" charset="0"/>
                <a:cs typeface="Times New Roman" pitchFamily="18" charset="0"/>
              </a:defRPr>
            </a:lvl1pPr>
          </a:lstStyle>
          <a:p>
            <a:r>
              <a:rPr lang="en-GB" dirty="0" smtClean="0"/>
              <a:t>Page </a:t>
            </a:r>
            <a:fld id="{102EF273-7D91-452E-8105-17452BD2B41B}" type="slidenum">
              <a:rPr lang="en-GB" smtClean="0"/>
              <a:pPr/>
              <a:t>‹#›</a:t>
            </a:fld>
            <a:endParaRPr lang="en-GB" dirty="0"/>
          </a:p>
        </p:txBody>
      </p:sp>
    </p:spTree>
    <p:extLst>
      <p:ext uri="{BB962C8B-B14F-4D97-AF65-F5344CB8AC3E}">
        <p14:creationId xmlns:p14="http://schemas.microsoft.com/office/powerpoint/2010/main" val="101878160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Block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dirty="0"/>
          </a:p>
        </p:txBody>
      </p:sp>
      <p:sp>
        <p:nvSpPr>
          <p:cNvPr id="5" name="Content Placeholder 4"/>
          <p:cNvSpPr>
            <a:spLocks noGrp="1"/>
          </p:cNvSpPr>
          <p:nvPr>
            <p:ph sz="quarter" idx="11"/>
          </p:nvPr>
        </p:nvSpPr>
        <p:spPr>
          <a:xfrm>
            <a:off x="388800" y="1332000"/>
            <a:ext cx="4435200" cy="4320000"/>
          </a:xfrm>
        </p:spPr>
        <p:txBody>
          <a:bodyPr/>
          <a:lstStyle>
            <a:lvl1pPr>
              <a:defRPr sz="1600"/>
            </a:lvl1pPr>
            <a:lvl2pPr>
              <a:buClr>
                <a:srgbClr val="796F66"/>
              </a:buClr>
              <a:defRPr sz="1600"/>
            </a:lvl2pPr>
            <a:lvl3pPr>
              <a:buClr>
                <a:srgbClr val="796F66"/>
              </a:buClr>
              <a:defRPr/>
            </a:lvl3pPr>
            <a:lvl4pPr>
              <a:buClr>
                <a:srgbClr val="796F66"/>
              </a:buCl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Content Placeholder 6"/>
          <p:cNvSpPr>
            <a:spLocks noGrp="1"/>
          </p:cNvSpPr>
          <p:nvPr>
            <p:ph sz="quarter" idx="12"/>
          </p:nvPr>
        </p:nvSpPr>
        <p:spPr>
          <a:xfrm>
            <a:off x="5076000" y="1332000"/>
            <a:ext cx="4435200" cy="4319587"/>
          </a:xfrm>
        </p:spPr>
        <p:txBody>
          <a:bodyPr/>
          <a:lstStyle>
            <a:lvl1pPr>
              <a:defRPr sz="1600"/>
            </a:lvl1pPr>
            <a:lvl2pPr>
              <a:buClr>
                <a:srgbClr val="796F66"/>
              </a:buClr>
              <a:defRPr sz="1600"/>
            </a:lvl2pPr>
            <a:lvl3pPr>
              <a:buClr>
                <a:srgbClr val="796F66"/>
              </a:buClr>
              <a:defRPr/>
            </a:lvl3pPr>
            <a:lvl4pPr>
              <a:buClr>
                <a:srgbClr val="796F66"/>
              </a:buClr>
              <a:defRPr/>
            </a:lvl4pPr>
            <a:lvl5pPr marL="540000" indent="0">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Slide Number Placeholder 2"/>
          <p:cNvSpPr>
            <a:spLocks noGrp="1"/>
          </p:cNvSpPr>
          <p:nvPr>
            <p:ph type="sldNum" sz="quarter" idx="10"/>
          </p:nvPr>
        </p:nvSpPr>
        <p:spPr>
          <a:xfrm>
            <a:off x="8841432" y="476672"/>
            <a:ext cx="740575" cy="206696"/>
          </a:xfrm>
          <a:prstGeom prst="rect">
            <a:avLst/>
          </a:prstGeom>
        </p:spPr>
        <p:txBody>
          <a:bodyPr/>
          <a:lstStyle>
            <a:lvl1pPr algn="r">
              <a:defRPr sz="850" i="1">
                <a:solidFill>
                  <a:schemeClr val="accent1"/>
                </a:solidFill>
                <a:latin typeface="Times New Roman" pitchFamily="18" charset="0"/>
                <a:cs typeface="Times New Roman" pitchFamily="18" charset="0"/>
              </a:defRPr>
            </a:lvl1pPr>
          </a:lstStyle>
          <a:p>
            <a:r>
              <a:rPr lang="en-GB" dirty="0" smtClean="0"/>
              <a:t>Page </a:t>
            </a:r>
            <a:fld id="{102EF273-7D91-452E-8105-17452BD2B41B}" type="slidenum">
              <a:rPr lang="en-GB" smtClean="0"/>
              <a:pPr/>
              <a:t>‹#›</a:t>
            </a:fld>
            <a:endParaRPr lang="en-GB" dirty="0"/>
          </a:p>
        </p:txBody>
      </p:sp>
    </p:spTree>
    <p:extLst>
      <p:ext uri="{BB962C8B-B14F-4D97-AF65-F5344CB8AC3E}">
        <p14:creationId xmlns:p14="http://schemas.microsoft.com/office/powerpoint/2010/main" val="110033636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act details">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GB" noProof="0" dirty="0" smtClean="0"/>
              <a:t>Contact</a:t>
            </a:r>
            <a:r>
              <a:rPr lang="en-US" dirty="0" smtClean="0"/>
              <a:t> Details</a:t>
            </a:r>
            <a:endParaRPr lang="en-GB" dirty="0"/>
          </a:p>
        </p:txBody>
      </p:sp>
      <p:sp>
        <p:nvSpPr>
          <p:cNvPr id="5" name="Text Placeholder 4"/>
          <p:cNvSpPr>
            <a:spLocks noGrp="1"/>
          </p:cNvSpPr>
          <p:nvPr>
            <p:ph type="body" sz="quarter" idx="13"/>
          </p:nvPr>
        </p:nvSpPr>
        <p:spPr>
          <a:xfrm>
            <a:off x="390000" y="5148000"/>
            <a:ext cx="9126000" cy="720000"/>
          </a:xfrm>
          <a:prstGeom prst="rect">
            <a:avLst/>
          </a:prstGeom>
        </p:spPr>
        <p:txBody>
          <a:bodyPr lIns="0" tIns="0" rIns="0" bIns="0" anchor="b" anchorCtr="0"/>
          <a:lstStyle>
            <a:lvl1pPr marL="0" marR="0" indent="0" algn="l" defTabSz="216000" rtl="0" eaLnBrk="1" fontAlgn="auto" latinLnBrk="0" hangingPunct="1">
              <a:lnSpc>
                <a:spcPct val="100000"/>
              </a:lnSpc>
              <a:spcBef>
                <a:spcPts val="0"/>
              </a:spcBef>
              <a:spcAft>
                <a:spcPts val="0"/>
              </a:spcAft>
              <a:buClr>
                <a:schemeClr val="accent1"/>
              </a:buClr>
              <a:buSzPct val="100000"/>
              <a:buFont typeface="Arial" pitchFamily="34" charset="0"/>
              <a:buNone/>
              <a:tabLst/>
              <a:defRPr sz="700" i="1"/>
            </a:lvl1pPr>
          </a:lstStyle>
          <a:p>
            <a:pPr lvl="0"/>
            <a:r>
              <a:rPr lang="en-US" sz="800" noProof="0" smtClean="0"/>
              <a:t>Click to edit Master text styles</a:t>
            </a:r>
          </a:p>
        </p:txBody>
      </p:sp>
      <p:sp>
        <p:nvSpPr>
          <p:cNvPr id="4" name="Text Placeholder 3"/>
          <p:cNvSpPr>
            <a:spLocks noGrp="1"/>
          </p:cNvSpPr>
          <p:nvPr>
            <p:ph type="body" sz="quarter" idx="15" hasCustomPrompt="1"/>
          </p:nvPr>
        </p:nvSpPr>
        <p:spPr>
          <a:xfrm>
            <a:off x="388800" y="1332000"/>
            <a:ext cx="9126000" cy="360000"/>
          </a:xfrm>
        </p:spPr>
        <p:txBody>
          <a:bodyPr/>
          <a:lstStyle>
            <a:lvl1pPr>
              <a:defRPr/>
            </a:lvl1pPr>
          </a:lstStyle>
          <a:p>
            <a:pPr lvl="0"/>
            <a:r>
              <a:rPr lang="en-US" dirty="0" smtClean="0"/>
              <a:t>For further details, </a:t>
            </a:r>
            <a:r>
              <a:rPr lang="en-GB" noProof="0" dirty="0" smtClean="0"/>
              <a:t>please</a:t>
            </a:r>
            <a:r>
              <a:rPr lang="en-US" dirty="0" smtClean="0"/>
              <a:t> contact:</a:t>
            </a:r>
            <a:endParaRPr lang="fr-CH" dirty="0"/>
          </a:p>
        </p:txBody>
      </p:sp>
      <p:sp>
        <p:nvSpPr>
          <p:cNvPr id="9" name="Text Placeholder 8"/>
          <p:cNvSpPr>
            <a:spLocks noGrp="1"/>
          </p:cNvSpPr>
          <p:nvPr>
            <p:ph type="body" sz="quarter" idx="16" hasCustomPrompt="1"/>
          </p:nvPr>
        </p:nvSpPr>
        <p:spPr>
          <a:xfrm>
            <a:off x="388800" y="1836000"/>
            <a:ext cx="9126000" cy="288181"/>
          </a:xfrm>
        </p:spPr>
        <p:txBody>
          <a:bodyPr/>
          <a:lstStyle>
            <a:lvl1pPr>
              <a:defRPr/>
            </a:lvl1pPr>
          </a:lstStyle>
          <a:p>
            <a:pPr lvl="0"/>
            <a:r>
              <a:rPr lang="en-US" dirty="0" smtClean="0"/>
              <a:t>Name</a:t>
            </a:r>
            <a:endParaRPr lang="fr-CH" dirty="0"/>
          </a:p>
        </p:txBody>
      </p:sp>
      <p:sp>
        <p:nvSpPr>
          <p:cNvPr id="11" name="Text Placeholder 10"/>
          <p:cNvSpPr>
            <a:spLocks noGrp="1"/>
          </p:cNvSpPr>
          <p:nvPr>
            <p:ph type="body" sz="quarter" idx="17" hasCustomPrompt="1"/>
          </p:nvPr>
        </p:nvSpPr>
        <p:spPr>
          <a:xfrm>
            <a:off x="388800" y="2124000"/>
            <a:ext cx="9126000" cy="287338"/>
          </a:xfrm>
        </p:spPr>
        <p:txBody>
          <a:bodyPr/>
          <a:lstStyle>
            <a:lvl1pPr>
              <a:defRPr/>
            </a:lvl1pPr>
          </a:lstStyle>
          <a:p>
            <a:pPr lvl="0"/>
            <a:r>
              <a:rPr lang="fr-CH" dirty="0" smtClean="0"/>
              <a:t>email</a:t>
            </a:r>
            <a:endParaRPr lang="fr-CH" dirty="0"/>
          </a:p>
        </p:txBody>
      </p:sp>
      <p:sp>
        <p:nvSpPr>
          <p:cNvPr id="13" name="Text Placeholder 12"/>
          <p:cNvSpPr>
            <a:spLocks noGrp="1"/>
          </p:cNvSpPr>
          <p:nvPr>
            <p:ph type="body" sz="quarter" idx="18" hasCustomPrompt="1"/>
          </p:nvPr>
        </p:nvSpPr>
        <p:spPr>
          <a:xfrm>
            <a:off x="388800" y="2412000"/>
            <a:ext cx="9126000" cy="288000"/>
          </a:xfrm>
        </p:spPr>
        <p:txBody>
          <a:bodyPr/>
          <a:lstStyle>
            <a:lvl1pPr>
              <a:defRPr/>
            </a:lvl1pPr>
          </a:lstStyle>
          <a:p>
            <a:pPr lvl="0"/>
            <a:r>
              <a:rPr lang="en-US" dirty="0" smtClean="0"/>
              <a:t>telephone number</a:t>
            </a:r>
            <a:endParaRPr lang="fr-CH" dirty="0"/>
          </a:p>
        </p:txBody>
      </p:sp>
      <p:sp>
        <p:nvSpPr>
          <p:cNvPr id="15" name="Text Placeholder 14"/>
          <p:cNvSpPr>
            <a:spLocks noGrp="1"/>
          </p:cNvSpPr>
          <p:nvPr>
            <p:ph type="body" sz="quarter" idx="19" hasCustomPrompt="1"/>
          </p:nvPr>
        </p:nvSpPr>
        <p:spPr>
          <a:xfrm>
            <a:off x="388800" y="2952000"/>
            <a:ext cx="9126000" cy="360362"/>
          </a:xfrm>
        </p:spPr>
        <p:txBody>
          <a:bodyPr/>
          <a:lstStyle>
            <a:lvl1pPr>
              <a:defRPr/>
            </a:lvl1pPr>
          </a:lstStyle>
          <a:p>
            <a:pPr lvl="0"/>
            <a:r>
              <a:rPr lang="en-GB" noProof="0" dirty="0" smtClean="0"/>
              <a:t>rhoneservices.com</a:t>
            </a:r>
            <a:endParaRPr lang="en-GB" noProof="0" dirty="0"/>
          </a:p>
        </p:txBody>
      </p:sp>
      <p:sp>
        <p:nvSpPr>
          <p:cNvPr id="10" name="Slide Number Placeholder 2"/>
          <p:cNvSpPr>
            <a:spLocks noGrp="1"/>
          </p:cNvSpPr>
          <p:nvPr>
            <p:ph type="sldNum" sz="quarter" idx="10"/>
          </p:nvPr>
        </p:nvSpPr>
        <p:spPr>
          <a:xfrm>
            <a:off x="8841432" y="476672"/>
            <a:ext cx="740575" cy="206696"/>
          </a:xfrm>
          <a:prstGeom prst="rect">
            <a:avLst/>
          </a:prstGeom>
        </p:spPr>
        <p:txBody>
          <a:bodyPr/>
          <a:lstStyle>
            <a:lvl1pPr algn="r">
              <a:defRPr sz="850" i="1">
                <a:solidFill>
                  <a:schemeClr val="accent1"/>
                </a:solidFill>
                <a:latin typeface="Times New Roman" pitchFamily="18" charset="0"/>
                <a:cs typeface="Times New Roman" pitchFamily="18" charset="0"/>
              </a:defRPr>
            </a:lvl1pPr>
          </a:lstStyle>
          <a:p>
            <a:r>
              <a:rPr lang="en-GB" dirty="0" smtClean="0"/>
              <a:t>Page </a:t>
            </a:r>
            <a:fld id="{102EF273-7D91-452E-8105-17452BD2B41B}" type="slidenum">
              <a:rPr lang="en-GB" smtClean="0"/>
              <a:pPr/>
              <a:t>‹#›</a:t>
            </a:fld>
            <a:endParaRPr lang="en-GB" dirty="0"/>
          </a:p>
        </p:txBody>
      </p:sp>
    </p:spTree>
    <p:extLst>
      <p:ext uri="{BB962C8B-B14F-4D97-AF65-F5344CB8AC3E}">
        <p14:creationId xmlns:p14="http://schemas.microsoft.com/office/powerpoint/2010/main" val="29645957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2"/>
        </a:solidFill>
        <a:effectLst/>
      </p:bgPr>
    </p:bg>
    <p:spTree>
      <p:nvGrpSpPr>
        <p:cNvPr id="1" name=""/>
        <p:cNvGrpSpPr/>
        <p:nvPr/>
      </p:nvGrpSpPr>
      <p:grpSpPr>
        <a:xfrm>
          <a:off x="0" y="0"/>
          <a:ext cx="0" cy="0"/>
          <a:chOff x="0" y="0"/>
          <a:chExt cx="0" cy="0"/>
        </a:xfrm>
      </p:grpSpPr>
      <p:cxnSp>
        <p:nvCxnSpPr>
          <p:cNvPr id="8" name="Straight Connector 7"/>
          <p:cNvCxnSpPr/>
          <p:nvPr/>
        </p:nvCxnSpPr>
        <p:spPr>
          <a:xfrm>
            <a:off x="390000" y="360000"/>
            <a:ext cx="9126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90000" y="6093296"/>
            <a:ext cx="9126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390000" y="486000"/>
            <a:ext cx="8346000" cy="540000"/>
          </a:xfrm>
          <a:prstGeom prst="rect">
            <a:avLst/>
          </a:prstGeom>
        </p:spPr>
        <p:txBody>
          <a:bodyPr vert="horz" lIns="0" tIns="0" rIns="0" bIns="0" rtlCol="0" anchor="t" anchorCtr="0">
            <a:noAutofit/>
          </a:bodyPr>
          <a:lstStyle/>
          <a:p>
            <a:r>
              <a:rPr lang="en-US" smtClean="0"/>
              <a:t>Click to edit Master title style</a:t>
            </a:r>
            <a:endParaRPr lang="en-GB" dirty="0"/>
          </a:p>
        </p:txBody>
      </p:sp>
      <p:pic>
        <p:nvPicPr>
          <p:cNvPr id="4" name="Picture 3"/>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90000" y="6273299"/>
            <a:ext cx="201422" cy="399289"/>
          </a:xfrm>
          <a:prstGeom prst="rect">
            <a:avLst/>
          </a:prstGeom>
        </p:spPr>
      </p:pic>
      <p:pic>
        <p:nvPicPr>
          <p:cNvPr id="5" name="Picture 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373506" y="6273299"/>
            <a:ext cx="1142494" cy="286513"/>
          </a:xfrm>
          <a:prstGeom prst="rect">
            <a:avLst/>
          </a:prstGeom>
        </p:spPr>
      </p:pic>
      <p:sp>
        <p:nvSpPr>
          <p:cNvPr id="10" name="Text Placeholder 2"/>
          <p:cNvSpPr>
            <a:spLocks noGrp="1"/>
          </p:cNvSpPr>
          <p:nvPr>
            <p:ph type="body" idx="1"/>
          </p:nvPr>
        </p:nvSpPr>
        <p:spPr>
          <a:xfrm>
            <a:off x="388800" y="1332000"/>
            <a:ext cx="9126000" cy="4320000"/>
          </a:xfrm>
          <a:prstGeom prst="rect">
            <a:avLst/>
          </a:prstGeom>
        </p:spPr>
        <p:txBody>
          <a:bodyPr vert="horz" lIns="0" tIns="0" rIns="0" bIns="0" rtlCol="0" anchor="t" anchorCtr="0">
            <a:noAutofit/>
          </a:bodyPr>
          <a:lstStyle/>
          <a:p>
            <a:pPr lvl="0"/>
            <a:r>
              <a:rPr lang="en-US" dirty="0" smtClean="0"/>
              <a:t>Click to edit Master text styles</a:t>
            </a:r>
          </a:p>
          <a:p>
            <a:pPr lvl="1"/>
            <a:r>
              <a:rPr lang="en-US" dirty="0" smtClean="0"/>
              <a:t>Second </a:t>
            </a:r>
            <a:r>
              <a:rPr lang="en-GB" noProof="0" dirty="0" smtClean="0"/>
              <a:t>level</a:t>
            </a:r>
          </a:p>
          <a:p>
            <a:pPr lvl="2"/>
            <a:r>
              <a:rPr lang="en-US" dirty="0" smtClean="0"/>
              <a:t>Third level</a:t>
            </a:r>
          </a:p>
          <a:p>
            <a:pPr lvl="3"/>
            <a:r>
              <a:rPr lang="en-US" dirty="0" smtClean="0"/>
              <a:t>Fourth level</a:t>
            </a:r>
          </a:p>
        </p:txBody>
      </p:sp>
    </p:spTree>
  </p:cSld>
  <p:clrMap bg1="lt1" tx1="dk1" bg2="lt2" tx2="dk2" accent1="accent1" accent2="accent2" accent3="accent3" accent4="accent4" accent5="accent5" accent6="accent6" hlink="hlink" folHlink="folHlink"/>
  <p:sldLayoutIdLst>
    <p:sldLayoutId id="2147483677" r:id="rId1"/>
    <p:sldLayoutId id="2147483686" r:id="rId2"/>
    <p:sldLayoutId id="2147483678" r:id="rId3"/>
    <p:sldLayoutId id="2147483688" r:id="rId4"/>
    <p:sldLayoutId id="2147483689" r:id="rId5"/>
    <p:sldLayoutId id="2147483690" r:id="rId6"/>
    <p:sldLayoutId id="2147483685" r:id="rId7"/>
    <p:sldLayoutId id="2147483687" r:id="rId8"/>
    <p:sldLayoutId id="2147483680" r:id="rId9"/>
    <p:sldLayoutId id="2147483681" r:id="rId10"/>
    <p:sldLayoutId id="2147483683" r:id="rId11"/>
  </p:sldLayoutIdLst>
  <p:timing>
    <p:tnLst>
      <p:par>
        <p:cTn id="1" dur="indefinite" restart="never" nodeType="tmRoot"/>
      </p:par>
    </p:tnLst>
  </p:timing>
  <p:hf hdr="0" ftr="0" dt="0"/>
  <p:txStyles>
    <p:titleStyle>
      <a:lvl1pPr algn="l" defTabSz="914400" rtl="0" eaLnBrk="1" latinLnBrk="0" hangingPunct="1">
        <a:lnSpc>
          <a:spcPct val="85000"/>
        </a:lnSpc>
        <a:spcBef>
          <a:spcPct val="0"/>
        </a:spcBef>
        <a:buNone/>
        <a:defRPr sz="1900" b="1" kern="1200" cap="all" baseline="0">
          <a:solidFill>
            <a:schemeClr val="bg2"/>
          </a:solidFill>
          <a:latin typeface="+mj-lt"/>
          <a:ea typeface="+mj-ea"/>
          <a:cs typeface="+mj-cs"/>
        </a:defRPr>
      </a:lvl1pPr>
    </p:titleStyle>
    <p:bodyStyle>
      <a:lvl1pPr marL="0" indent="0" algn="l" defTabSz="216000" rtl="0" eaLnBrk="1" latinLnBrk="0" hangingPunct="1">
        <a:spcBef>
          <a:spcPts val="0"/>
        </a:spcBef>
        <a:spcAft>
          <a:spcPts val="500"/>
        </a:spcAft>
        <a:buClr>
          <a:schemeClr val="accent1"/>
        </a:buClr>
        <a:buSzPct val="100000"/>
        <a:buFont typeface="Arial" pitchFamily="34" charset="0"/>
        <a:buChar char="‪"/>
        <a:tabLst/>
        <a:defRPr sz="1400" kern="1200">
          <a:solidFill>
            <a:schemeClr val="accent1"/>
          </a:solidFill>
          <a:latin typeface="+mn-lt"/>
          <a:ea typeface="+mn-ea"/>
          <a:cs typeface="+mn-cs"/>
        </a:defRPr>
      </a:lvl1pPr>
      <a:lvl2pPr marL="179388" indent="-179388" algn="l" defTabSz="216000" rtl="0" eaLnBrk="1" latinLnBrk="0" hangingPunct="1">
        <a:spcBef>
          <a:spcPts val="500"/>
        </a:spcBef>
        <a:buClr>
          <a:srgbClr val="675C53"/>
        </a:buClr>
        <a:buFont typeface="Wingdings" pitchFamily="2" charset="2"/>
        <a:buChar char="§"/>
        <a:tabLst>
          <a:tab pos="216000" algn="l"/>
        </a:tabLst>
        <a:defRPr sz="1400" kern="1200">
          <a:solidFill>
            <a:schemeClr val="accent1"/>
          </a:solidFill>
          <a:latin typeface="+mn-lt"/>
          <a:ea typeface="+mn-ea"/>
          <a:cs typeface="+mn-cs"/>
        </a:defRPr>
      </a:lvl2pPr>
      <a:lvl3pPr marL="361950" indent="-180975" algn="l" defTabSz="216000" rtl="0" eaLnBrk="1" latinLnBrk="0" hangingPunct="1">
        <a:spcBef>
          <a:spcPts val="500"/>
        </a:spcBef>
        <a:buClr>
          <a:srgbClr val="B7B1AC"/>
        </a:buClr>
        <a:buFont typeface="Wingdings" pitchFamily="2" charset="2"/>
        <a:buChar char="§"/>
        <a:tabLst/>
        <a:defRPr sz="1400" kern="1200">
          <a:solidFill>
            <a:schemeClr val="accent1"/>
          </a:solidFill>
          <a:latin typeface="+mn-lt"/>
          <a:ea typeface="+mn-ea"/>
          <a:cs typeface="+mn-cs"/>
        </a:defRPr>
      </a:lvl3pPr>
      <a:lvl4pPr marL="539750" indent="-177800" algn="l" defTabSz="216000" rtl="0" eaLnBrk="1" latinLnBrk="0" hangingPunct="1">
        <a:spcBef>
          <a:spcPts val="500"/>
        </a:spcBef>
        <a:buClr>
          <a:srgbClr val="DFDCD9"/>
        </a:buClr>
        <a:buFont typeface="Wingdings" pitchFamily="2" charset="2"/>
        <a:buChar char="§"/>
        <a:tabLst/>
        <a:defRPr sz="1200" i="0" kern="1200">
          <a:solidFill>
            <a:schemeClr val="accent1"/>
          </a:solidFill>
          <a:latin typeface="+mn-lt"/>
          <a:ea typeface="+mn-ea"/>
          <a:cs typeface="+mn-cs"/>
        </a:defRPr>
      </a:lvl4pPr>
      <a:lvl5pPr marL="684000" indent="-144000" algn="l" defTabSz="216000" rtl="0" eaLnBrk="1" latinLnBrk="0" hangingPunct="1">
        <a:spcBef>
          <a:spcPts val="500"/>
        </a:spcBef>
        <a:buClr>
          <a:schemeClr val="accent2">
            <a:lumMod val="90000"/>
          </a:schemeClr>
        </a:buClr>
        <a:buFont typeface="Wingdings" pitchFamily="2" charset="2"/>
        <a:buChar char="§"/>
        <a:tabLst>
          <a:tab pos="216000" algn="l"/>
        </a:tabLst>
        <a:defRPr sz="1200" i="1" kern="1200">
          <a:solidFill>
            <a:schemeClr val="accen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374" y="5373216"/>
            <a:ext cx="9126000" cy="314784"/>
          </a:xfrm>
        </p:spPr>
        <p:txBody>
          <a:bodyPr/>
          <a:lstStyle/>
          <a:p>
            <a:r>
              <a:rPr lang="en-GB" dirty="0"/>
              <a:t>BUSINESS </a:t>
            </a:r>
            <a:r>
              <a:rPr lang="en-GB" dirty="0" smtClean="0"/>
              <a:t>UNUSUAL: A Fiduciary's PERSPECTIVE</a:t>
            </a:r>
            <a:endParaRPr lang="en-GB" dirty="0"/>
          </a:p>
        </p:txBody>
      </p:sp>
      <p:sp>
        <p:nvSpPr>
          <p:cNvPr id="3" name="Subtitle 2"/>
          <p:cNvSpPr>
            <a:spLocks noGrp="1"/>
          </p:cNvSpPr>
          <p:nvPr>
            <p:ph type="subTitle" idx="1"/>
          </p:nvPr>
        </p:nvSpPr>
        <p:spPr>
          <a:xfrm>
            <a:off x="390000" y="5760000"/>
            <a:ext cx="9126000" cy="693336"/>
          </a:xfrm>
        </p:spPr>
        <p:txBody>
          <a:bodyPr/>
          <a:lstStyle/>
          <a:p>
            <a:r>
              <a:rPr lang="en-GB" sz="1400" dirty="0" smtClean="0"/>
              <a:t>The Nassau Conference </a:t>
            </a:r>
            <a:r>
              <a:rPr lang="en-GB" sz="1400" dirty="0"/>
              <a:t>- </a:t>
            </a:r>
            <a:r>
              <a:rPr lang="en-GB" sz="1400" dirty="0" smtClean="0"/>
              <a:t>28 September </a:t>
            </a:r>
            <a:r>
              <a:rPr lang="en-GB" sz="1400" dirty="0"/>
              <a:t>2017</a:t>
            </a:r>
          </a:p>
          <a:p>
            <a:r>
              <a:rPr lang="en-GB" sz="1400" dirty="0" smtClean="0"/>
              <a:t>Nicholas Pell</a:t>
            </a:r>
          </a:p>
        </p:txBody>
      </p:sp>
    </p:spTree>
    <p:extLst>
      <p:ext uri="{BB962C8B-B14F-4D97-AF65-F5344CB8AC3E}">
        <p14:creationId xmlns:p14="http://schemas.microsoft.com/office/powerpoint/2010/main" val="24001980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165" y="476672"/>
            <a:ext cx="8346000" cy="540000"/>
          </a:xfrm>
        </p:spPr>
        <p:txBody>
          <a:bodyPr/>
          <a:lstStyle/>
          <a:p>
            <a:r>
              <a:rPr lang="fr-CH" dirty="0" smtClean="0"/>
              <a:t>OUR PERSPECTIVE</a:t>
            </a:r>
            <a:endParaRPr lang="en-GB" dirty="0"/>
          </a:p>
        </p:txBody>
      </p:sp>
      <p:sp>
        <p:nvSpPr>
          <p:cNvPr id="3" name="Slide Number Placeholder 2"/>
          <p:cNvSpPr>
            <a:spLocks noGrp="1"/>
          </p:cNvSpPr>
          <p:nvPr>
            <p:ph type="sldNum" sz="quarter" idx="10"/>
          </p:nvPr>
        </p:nvSpPr>
        <p:spPr/>
        <p:txBody>
          <a:bodyPr/>
          <a:lstStyle/>
          <a:p>
            <a:r>
              <a:rPr lang="en-GB" smtClean="0"/>
              <a:t>Page </a:t>
            </a:r>
            <a:fld id="{102EF273-7D91-452E-8105-17452BD2B41B}" type="slidenum">
              <a:rPr lang="en-GB" smtClean="0"/>
              <a:pPr/>
              <a:t>1</a:t>
            </a:fld>
            <a:endParaRPr lang="en-GB" dirty="0"/>
          </a:p>
        </p:txBody>
      </p:sp>
      <p:sp>
        <p:nvSpPr>
          <p:cNvPr id="4" name="Text Placeholder 3"/>
          <p:cNvSpPr>
            <a:spLocks noGrp="1"/>
          </p:cNvSpPr>
          <p:nvPr>
            <p:ph type="body" sz="quarter" idx="11"/>
          </p:nvPr>
        </p:nvSpPr>
        <p:spPr>
          <a:xfrm>
            <a:off x="388800" y="1124744"/>
            <a:ext cx="3196048" cy="4320000"/>
          </a:xfrm>
        </p:spPr>
        <p:txBody>
          <a:bodyPr/>
          <a:lstStyle/>
          <a:p>
            <a:pPr marL="0" indent="0">
              <a:buNone/>
            </a:pPr>
            <a:r>
              <a:rPr lang="en-GB" sz="1400" dirty="0"/>
              <a:t>Rhone is an international group providing succession &amp; estate planning structures</a:t>
            </a:r>
          </a:p>
          <a:p>
            <a:endParaRPr lang="en-GB" dirty="0"/>
          </a:p>
        </p:txBody>
      </p:sp>
      <p:sp>
        <p:nvSpPr>
          <p:cNvPr id="18" name="Rectangle 17"/>
          <p:cNvSpPr/>
          <p:nvPr/>
        </p:nvSpPr>
        <p:spPr>
          <a:xfrm>
            <a:off x="3970744" y="1356178"/>
            <a:ext cx="1275487" cy="692497"/>
          </a:xfrm>
          <a:prstGeom prst="rect">
            <a:avLst/>
          </a:prstGeom>
        </p:spPr>
        <p:txBody>
          <a:bodyPr wrap="square">
            <a:spAutoFit/>
          </a:bodyPr>
          <a:lstStyle/>
          <a:p>
            <a:pPr algn="r"/>
            <a:r>
              <a:rPr lang="en-US" sz="1300" dirty="0" smtClean="0">
                <a:solidFill>
                  <a:srgbClr val="662046"/>
                </a:solidFill>
                <a:latin typeface="+mj-lt"/>
              </a:rPr>
              <a:t>More than 50</a:t>
            </a:r>
          </a:p>
          <a:p>
            <a:pPr algn="r"/>
            <a:r>
              <a:rPr lang="en-US" sz="1300" dirty="0" smtClean="0">
                <a:solidFill>
                  <a:srgbClr val="662046"/>
                </a:solidFill>
                <a:latin typeface="+mj-lt"/>
              </a:rPr>
              <a:t>experienced</a:t>
            </a:r>
          </a:p>
          <a:p>
            <a:pPr algn="r"/>
            <a:r>
              <a:rPr lang="en-US" sz="1300" dirty="0" smtClean="0">
                <a:solidFill>
                  <a:srgbClr val="662046"/>
                </a:solidFill>
                <a:latin typeface="+mj-lt"/>
              </a:rPr>
              <a:t>staff</a:t>
            </a:r>
            <a:endParaRPr lang="en-US" sz="1300" dirty="0">
              <a:solidFill>
                <a:srgbClr val="662046"/>
              </a:solidFill>
              <a:latin typeface="+mj-lt"/>
            </a:endParaRPr>
          </a:p>
        </p:txBody>
      </p:sp>
      <p:sp>
        <p:nvSpPr>
          <p:cNvPr id="19" name="Rectangle 18"/>
          <p:cNvSpPr/>
          <p:nvPr/>
        </p:nvSpPr>
        <p:spPr>
          <a:xfrm>
            <a:off x="5457056" y="1354912"/>
            <a:ext cx="1383502" cy="1015663"/>
          </a:xfrm>
          <a:prstGeom prst="rect">
            <a:avLst/>
          </a:prstGeom>
        </p:spPr>
        <p:txBody>
          <a:bodyPr wrap="square">
            <a:spAutoFit/>
          </a:bodyPr>
          <a:lstStyle/>
          <a:p>
            <a:pPr algn="r"/>
            <a:r>
              <a:rPr lang="en-US" sz="1200" dirty="0" smtClean="0">
                <a:solidFill>
                  <a:srgbClr val="662046"/>
                </a:solidFill>
                <a:latin typeface="+mj-lt"/>
              </a:rPr>
              <a:t>Switzerland </a:t>
            </a:r>
          </a:p>
          <a:p>
            <a:pPr algn="r"/>
            <a:r>
              <a:rPr lang="en-US" sz="1200" dirty="0" smtClean="0">
                <a:solidFill>
                  <a:srgbClr val="662046"/>
                </a:solidFill>
                <a:latin typeface="+mj-lt"/>
              </a:rPr>
              <a:t>The Bahamas</a:t>
            </a:r>
          </a:p>
          <a:p>
            <a:pPr algn="r"/>
            <a:r>
              <a:rPr lang="en-US" sz="1200" dirty="0" smtClean="0">
                <a:solidFill>
                  <a:srgbClr val="662046"/>
                </a:solidFill>
                <a:latin typeface="+mj-lt"/>
              </a:rPr>
              <a:t>Singapore</a:t>
            </a:r>
          </a:p>
          <a:p>
            <a:pPr algn="r"/>
            <a:r>
              <a:rPr lang="en-US" sz="1200" dirty="0" smtClean="0">
                <a:solidFill>
                  <a:srgbClr val="662046"/>
                </a:solidFill>
                <a:latin typeface="+mj-lt"/>
              </a:rPr>
              <a:t>Hong Kong</a:t>
            </a:r>
          </a:p>
          <a:p>
            <a:pPr algn="r"/>
            <a:r>
              <a:rPr lang="en-US" sz="1200" dirty="0" smtClean="0">
                <a:solidFill>
                  <a:srgbClr val="662046"/>
                </a:solidFill>
                <a:latin typeface="+mj-lt"/>
              </a:rPr>
              <a:t>Canada</a:t>
            </a:r>
            <a:endParaRPr lang="en-US" sz="1200" dirty="0">
              <a:solidFill>
                <a:srgbClr val="662046"/>
              </a:solidFill>
              <a:latin typeface="+mj-lt"/>
            </a:endParaRPr>
          </a:p>
        </p:txBody>
      </p:sp>
      <p:sp>
        <p:nvSpPr>
          <p:cNvPr id="20" name="Rectangle 19"/>
          <p:cNvSpPr/>
          <p:nvPr/>
        </p:nvSpPr>
        <p:spPr>
          <a:xfrm>
            <a:off x="4267522" y="2852936"/>
            <a:ext cx="992560" cy="692497"/>
          </a:xfrm>
          <a:prstGeom prst="rect">
            <a:avLst/>
          </a:prstGeom>
        </p:spPr>
        <p:txBody>
          <a:bodyPr wrap="square">
            <a:spAutoFit/>
          </a:bodyPr>
          <a:lstStyle/>
          <a:p>
            <a:pPr algn="r"/>
            <a:r>
              <a:rPr lang="en-US" sz="1300" dirty="0" smtClean="0">
                <a:solidFill>
                  <a:srgbClr val="662046"/>
                </a:solidFill>
                <a:latin typeface="+mj-lt"/>
              </a:rPr>
              <a:t>Small number</a:t>
            </a:r>
          </a:p>
          <a:p>
            <a:pPr algn="r"/>
            <a:r>
              <a:rPr lang="en-US" sz="1300" dirty="0" smtClean="0">
                <a:solidFill>
                  <a:srgbClr val="662046"/>
                </a:solidFill>
                <a:latin typeface="+mj-lt"/>
              </a:rPr>
              <a:t> of clients</a:t>
            </a:r>
            <a:endParaRPr lang="en-US" sz="1300" dirty="0">
              <a:solidFill>
                <a:srgbClr val="662046"/>
              </a:solidFill>
              <a:latin typeface="+mj-lt"/>
            </a:endParaRPr>
          </a:p>
        </p:txBody>
      </p:sp>
      <p:sp>
        <p:nvSpPr>
          <p:cNvPr id="23" name="Rectangle 22"/>
          <p:cNvSpPr/>
          <p:nvPr/>
        </p:nvSpPr>
        <p:spPr>
          <a:xfrm>
            <a:off x="5572844" y="2830911"/>
            <a:ext cx="1252364" cy="492443"/>
          </a:xfrm>
          <a:prstGeom prst="rect">
            <a:avLst/>
          </a:prstGeom>
        </p:spPr>
        <p:txBody>
          <a:bodyPr wrap="square">
            <a:spAutoFit/>
          </a:bodyPr>
          <a:lstStyle/>
          <a:p>
            <a:pPr algn="r"/>
            <a:r>
              <a:rPr lang="en-US" sz="1300" dirty="0" smtClean="0">
                <a:solidFill>
                  <a:srgbClr val="662046"/>
                </a:solidFill>
                <a:latin typeface="+mj-lt"/>
              </a:rPr>
              <a:t>Total assets</a:t>
            </a:r>
          </a:p>
          <a:p>
            <a:pPr algn="r"/>
            <a:r>
              <a:rPr lang="en-US" sz="1300" dirty="0" smtClean="0">
                <a:solidFill>
                  <a:srgbClr val="662046"/>
                </a:solidFill>
                <a:latin typeface="+mj-lt"/>
              </a:rPr>
              <a:t>CHF 30billion</a:t>
            </a:r>
            <a:endParaRPr lang="en-US" sz="1300" dirty="0">
              <a:solidFill>
                <a:srgbClr val="662046"/>
              </a:solidFill>
              <a:latin typeface="+mj-lt"/>
            </a:endParaRPr>
          </a:p>
        </p:txBody>
      </p:sp>
      <p:sp>
        <p:nvSpPr>
          <p:cNvPr id="24" name="Rectangle 23"/>
          <p:cNvSpPr/>
          <p:nvPr/>
        </p:nvSpPr>
        <p:spPr>
          <a:xfrm>
            <a:off x="5556078" y="4366904"/>
            <a:ext cx="1269130" cy="692497"/>
          </a:xfrm>
          <a:prstGeom prst="rect">
            <a:avLst/>
          </a:prstGeom>
        </p:spPr>
        <p:txBody>
          <a:bodyPr wrap="square">
            <a:spAutoFit/>
          </a:bodyPr>
          <a:lstStyle/>
          <a:p>
            <a:pPr algn="r"/>
            <a:r>
              <a:rPr lang="en-US" sz="1300" dirty="0" smtClean="0">
                <a:solidFill>
                  <a:srgbClr val="662046"/>
                </a:solidFill>
                <a:latin typeface="+mj-lt"/>
              </a:rPr>
              <a:t>100 million of professional</a:t>
            </a:r>
          </a:p>
          <a:p>
            <a:pPr algn="r"/>
            <a:r>
              <a:rPr lang="en-US" sz="1300" dirty="0" smtClean="0">
                <a:solidFill>
                  <a:srgbClr val="662046"/>
                </a:solidFill>
                <a:latin typeface="+mj-lt"/>
              </a:rPr>
              <a:t>insurance</a:t>
            </a:r>
            <a:endParaRPr lang="en-US" sz="1300" dirty="0">
              <a:solidFill>
                <a:srgbClr val="662046"/>
              </a:solidFill>
              <a:latin typeface="+mj-lt"/>
            </a:endParaRPr>
          </a:p>
        </p:txBody>
      </p:sp>
      <p:sp>
        <p:nvSpPr>
          <p:cNvPr id="27" name="Rectangle 26"/>
          <p:cNvSpPr/>
          <p:nvPr/>
        </p:nvSpPr>
        <p:spPr>
          <a:xfrm>
            <a:off x="4212660" y="4352714"/>
            <a:ext cx="1034459" cy="1092607"/>
          </a:xfrm>
          <a:prstGeom prst="rect">
            <a:avLst/>
          </a:prstGeom>
        </p:spPr>
        <p:txBody>
          <a:bodyPr wrap="square">
            <a:spAutoFit/>
          </a:bodyPr>
          <a:lstStyle/>
          <a:p>
            <a:pPr algn="r"/>
            <a:r>
              <a:rPr lang="en-US" sz="1300" dirty="0" smtClean="0">
                <a:solidFill>
                  <a:srgbClr val="662046"/>
                </a:solidFill>
                <a:latin typeface="+mj-lt"/>
              </a:rPr>
              <a:t>Single activity</a:t>
            </a:r>
            <a:br>
              <a:rPr lang="en-US" sz="1300" dirty="0" smtClean="0">
                <a:solidFill>
                  <a:srgbClr val="662046"/>
                </a:solidFill>
                <a:latin typeface="+mj-lt"/>
              </a:rPr>
            </a:br>
            <a:r>
              <a:rPr lang="en-US" sz="1300" dirty="0" smtClean="0">
                <a:solidFill>
                  <a:srgbClr val="662046"/>
                </a:solidFill>
                <a:latin typeface="+mj-lt"/>
              </a:rPr>
              <a:t>=</a:t>
            </a:r>
          </a:p>
          <a:p>
            <a:pPr algn="r"/>
            <a:r>
              <a:rPr lang="en-US" sz="1300" dirty="0" smtClean="0">
                <a:solidFill>
                  <a:srgbClr val="662046"/>
                </a:solidFill>
                <a:latin typeface="+mj-lt"/>
              </a:rPr>
              <a:t>No conflict of interest</a:t>
            </a:r>
            <a:endParaRPr lang="en-US" sz="1300" dirty="0">
              <a:solidFill>
                <a:srgbClr val="662046"/>
              </a:solidFill>
              <a:latin typeface="+mj-lt"/>
            </a:endParaRPr>
          </a:p>
        </p:txBody>
      </p:sp>
      <p:sp>
        <p:nvSpPr>
          <p:cNvPr id="28" name="Rectangle 27"/>
          <p:cNvSpPr/>
          <p:nvPr/>
        </p:nvSpPr>
        <p:spPr>
          <a:xfrm>
            <a:off x="7589068" y="4391241"/>
            <a:ext cx="748308" cy="692497"/>
          </a:xfrm>
          <a:prstGeom prst="rect">
            <a:avLst/>
          </a:prstGeom>
        </p:spPr>
        <p:txBody>
          <a:bodyPr wrap="square">
            <a:spAutoFit/>
          </a:bodyPr>
          <a:lstStyle/>
          <a:p>
            <a:pPr algn="r"/>
            <a:r>
              <a:rPr lang="en-US" sz="1300" dirty="0" smtClean="0">
                <a:solidFill>
                  <a:srgbClr val="662046"/>
                </a:solidFill>
                <a:latin typeface="+mj-lt"/>
              </a:rPr>
              <a:t>No </a:t>
            </a:r>
          </a:p>
          <a:p>
            <a:pPr algn="r"/>
            <a:r>
              <a:rPr lang="en-US" sz="1300" dirty="0" smtClean="0">
                <a:solidFill>
                  <a:srgbClr val="662046"/>
                </a:solidFill>
                <a:latin typeface="+mj-lt"/>
              </a:rPr>
              <a:t>PrivateEquity</a:t>
            </a:r>
            <a:endParaRPr lang="en-US" sz="1300" dirty="0">
              <a:solidFill>
                <a:srgbClr val="662046"/>
              </a:solidFill>
              <a:latin typeface="+mj-lt"/>
            </a:endParaRPr>
          </a:p>
        </p:txBody>
      </p:sp>
      <p:sp>
        <p:nvSpPr>
          <p:cNvPr id="29" name="Rectangle 28"/>
          <p:cNvSpPr/>
          <p:nvPr/>
        </p:nvSpPr>
        <p:spPr>
          <a:xfrm>
            <a:off x="7028356" y="1301384"/>
            <a:ext cx="1316992" cy="1092607"/>
          </a:xfrm>
          <a:prstGeom prst="rect">
            <a:avLst/>
          </a:prstGeom>
        </p:spPr>
        <p:txBody>
          <a:bodyPr wrap="square">
            <a:spAutoFit/>
          </a:bodyPr>
          <a:lstStyle/>
          <a:p>
            <a:pPr algn="r"/>
            <a:r>
              <a:rPr lang="en-US" sz="1300" dirty="0" smtClean="0">
                <a:solidFill>
                  <a:srgbClr val="662046"/>
                </a:solidFill>
                <a:latin typeface="+mj-lt"/>
              </a:rPr>
              <a:t>30-year</a:t>
            </a:r>
          </a:p>
          <a:p>
            <a:pPr algn="r"/>
            <a:r>
              <a:rPr lang="en-US" sz="1300" dirty="0" smtClean="0">
                <a:solidFill>
                  <a:srgbClr val="662046"/>
                </a:solidFill>
                <a:latin typeface="+mj-lt"/>
              </a:rPr>
              <a:t>heritage as former part of </a:t>
            </a:r>
          </a:p>
          <a:p>
            <a:pPr algn="r"/>
            <a:r>
              <a:rPr lang="en-US" sz="1300" dirty="0" smtClean="0">
                <a:solidFill>
                  <a:srgbClr val="662046"/>
                </a:solidFill>
                <a:latin typeface="+mj-lt"/>
              </a:rPr>
              <a:t>the Pictet Group </a:t>
            </a:r>
            <a:endParaRPr lang="en-US" sz="1300" dirty="0">
              <a:solidFill>
                <a:srgbClr val="662046"/>
              </a:solidFill>
              <a:latin typeface="+mj-lt"/>
            </a:endParaRPr>
          </a:p>
        </p:txBody>
      </p:sp>
      <p:sp>
        <p:nvSpPr>
          <p:cNvPr id="30" name="Rectangle 29"/>
          <p:cNvSpPr/>
          <p:nvPr/>
        </p:nvSpPr>
        <p:spPr>
          <a:xfrm>
            <a:off x="7041232" y="2840449"/>
            <a:ext cx="1316992" cy="892552"/>
          </a:xfrm>
          <a:prstGeom prst="rect">
            <a:avLst/>
          </a:prstGeom>
        </p:spPr>
        <p:txBody>
          <a:bodyPr wrap="square">
            <a:spAutoFit/>
          </a:bodyPr>
          <a:lstStyle/>
          <a:p>
            <a:pPr algn="r"/>
            <a:r>
              <a:rPr lang="en-US" sz="1300" dirty="0" smtClean="0">
                <a:solidFill>
                  <a:srgbClr val="662046"/>
                </a:solidFill>
                <a:latin typeface="+mj-lt"/>
              </a:rPr>
              <a:t>Fully owned </a:t>
            </a:r>
          </a:p>
          <a:p>
            <a:pPr algn="r"/>
            <a:r>
              <a:rPr lang="en-US" sz="1300" dirty="0" smtClean="0">
                <a:solidFill>
                  <a:srgbClr val="662046"/>
                </a:solidFill>
                <a:latin typeface="+mj-lt"/>
              </a:rPr>
              <a:t>by the management team </a:t>
            </a:r>
            <a:endParaRPr lang="en-US" sz="1300" dirty="0">
              <a:solidFill>
                <a:srgbClr val="662046"/>
              </a:solidFill>
              <a:latin typeface="+mj-lt"/>
            </a:endParaRPr>
          </a:p>
        </p:txBody>
      </p:sp>
      <p:sp>
        <p:nvSpPr>
          <p:cNvPr id="43" name="Rectangle 42"/>
          <p:cNvSpPr/>
          <p:nvPr/>
        </p:nvSpPr>
        <p:spPr>
          <a:xfrm>
            <a:off x="5491361" y="4161017"/>
            <a:ext cx="1476000" cy="1476000"/>
          </a:xfrm>
          <a:prstGeom prst="rect">
            <a:avLst/>
          </a:prstGeom>
          <a:solidFill>
            <a:srgbClr val="D0B094">
              <a:alpha val="23000"/>
            </a:srgbClr>
          </a:solidFill>
          <a:ln w="508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p:cNvSpPr/>
          <p:nvPr/>
        </p:nvSpPr>
        <p:spPr>
          <a:xfrm>
            <a:off x="3972218" y="2642881"/>
            <a:ext cx="1476000" cy="1476000"/>
          </a:xfrm>
          <a:prstGeom prst="rect">
            <a:avLst/>
          </a:prstGeom>
          <a:solidFill>
            <a:srgbClr val="D0B094">
              <a:alpha val="23000"/>
            </a:srgbClr>
          </a:solidFill>
          <a:ln w="508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p:nvSpPr>
        <p:spPr>
          <a:xfrm>
            <a:off x="5491361" y="1124744"/>
            <a:ext cx="1476000" cy="1476000"/>
          </a:xfrm>
          <a:prstGeom prst="rect">
            <a:avLst/>
          </a:prstGeom>
          <a:solidFill>
            <a:srgbClr val="675C52">
              <a:alpha val="10000"/>
            </a:srgbClr>
          </a:solidFill>
          <a:ln w="508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p:cNvSpPr/>
          <p:nvPr/>
        </p:nvSpPr>
        <p:spPr>
          <a:xfrm>
            <a:off x="7034794" y="1124744"/>
            <a:ext cx="1476000" cy="1476000"/>
          </a:xfrm>
          <a:prstGeom prst="rect">
            <a:avLst/>
          </a:prstGeom>
          <a:solidFill>
            <a:srgbClr val="D0B094">
              <a:alpha val="23000"/>
            </a:srgbClr>
          </a:solidFill>
          <a:ln w="508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3972218" y="1124744"/>
            <a:ext cx="1476000" cy="1476000"/>
          </a:xfrm>
          <a:prstGeom prst="rect">
            <a:avLst/>
          </a:prstGeom>
          <a:solidFill>
            <a:srgbClr val="949A90">
              <a:alpha val="28000"/>
            </a:srgbClr>
          </a:solidFill>
          <a:ln w="508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p:cNvSpPr/>
          <p:nvPr/>
        </p:nvSpPr>
        <p:spPr>
          <a:xfrm>
            <a:off x="5491361" y="2642881"/>
            <a:ext cx="1476000" cy="1476000"/>
          </a:xfrm>
          <a:prstGeom prst="rect">
            <a:avLst/>
          </a:prstGeom>
          <a:solidFill>
            <a:srgbClr val="949A90">
              <a:alpha val="28000"/>
            </a:srgbClr>
          </a:solidFill>
          <a:ln w="508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Rectangle 48"/>
          <p:cNvSpPr/>
          <p:nvPr/>
        </p:nvSpPr>
        <p:spPr>
          <a:xfrm>
            <a:off x="7034794" y="2642881"/>
            <a:ext cx="1476000" cy="1476000"/>
          </a:xfrm>
          <a:prstGeom prst="rect">
            <a:avLst/>
          </a:prstGeom>
          <a:solidFill>
            <a:srgbClr val="675C52">
              <a:alpha val="10000"/>
            </a:srgbClr>
          </a:solidFill>
          <a:ln w="508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p:nvSpPr>
        <p:spPr>
          <a:xfrm>
            <a:off x="3972218" y="4161017"/>
            <a:ext cx="1476000" cy="1476000"/>
          </a:xfrm>
          <a:prstGeom prst="rect">
            <a:avLst/>
          </a:prstGeom>
          <a:solidFill>
            <a:srgbClr val="675C52">
              <a:alpha val="10000"/>
            </a:srgbClr>
          </a:solidFill>
          <a:ln w="508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0"/>
          <p:cNvSpPr/>
          <p:nvPr/>
        </p:nvSpPr>
        <p:spPr>
          <a:xfrm>
            <a:off x="7034794" y="4161017"/>
            <a:ext cx="1476000" cy="1476000"/>
          </a:xfrm>
          <a:prstGeom prst="rect">
            <a:avLst/>
          </a:prstGeom>
          <a:solidFill>
            <a:srgbClr val="949A90">
              <a:alpha val="28000"/>
            </a:srgbClr>
          </a:solidFill>
          <a:ln w="508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671944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HOW CAN FIDUCIARIES REACT TO CURRENT TRENDS?</a:t>
            </a:r>
            <a:endParaRPr lang="en-GB" dirty="0"/>
          </a:p>
        </p:txBody>
      </p:sp>
      <p:sp>
        <p:nvSpPr>
          <p:cNvPr id="4" name="Slide Number Placeholder 3"/>
          <p:cNvSpPr>
            <a:spLocks noGrp="1"/>
          </p:cNvSpPr>
          <p:nvPr>
            <p:ph type="sldNum" sz="quarter" idx="10"/>
          </p:nvPr>
        </p:nvSpPr>
        <p:spPr/>
        <p:txBody>
          <a:bodyPr/>
          <a:lstStyle/>
          <a:p>
            <a:r>
              <a:rPr lang="en-GB" smtClean="0"/>
              <a:t>Page </a:t>
            </a:r>
            <a:fld id="{102EF273-7D91-452E-8105-17452BD2B41B}" type="slidenum">
              <a:rPr lang="en-GB" smtClean="0"/>
              <a:pPr/>
              <a:t>2</a:t>
            </a:fld>
            <a:endParaRPr lang="en-GB" dirty="0"/>
          </a:p>
        </p:txBody>
      </p:sp>
      <p:sp>
        <p:nvSpPr>
          <p:cNvPr id="23" name="Rectangle 22"/>
          <p:cNvSpPr/>
          <p:nvPr/>
        </p:nvSpPr>
        <p:spPr>
          <a:xfrm>
            <a:off x="155228" y="2965258"/>
            <a:ext cx="5328592" cy="1579920"/>
          </a:xfrm>
          <a:prstGeom prst="rect">
            <a:avLst/>
          </a:prstGeom>
        </p:spPr>
        <p:txBody>
          <a:bodyPr wrap="square">
            <a:spAutoFit/>
          </a:bodyPr>
          <a:lstStyle/>
          <a:p>
            <a:pPr marL="285750" indent="-285750" defTabSz="216000">
              <a:spcAft>
                <a:spcPts val="500"/>
              </a:spcAft>
              <a:buClr>
                <a:srgbClr val="796F66"/>
              </a:buClr>
              <a:buSzPct val="100000"/>
              <a:buFont typeface="Arial" pitchFamily="34" charset="0"/>
              <a:buChar char="•"/>
            </a:pPr>
            <a:endParaRPr lang="en-US" sz="1600" dirty="0">
              <a:solidFill>
                <a:srgbClr val="796F66"/>
              </a:solidFill>
            </a:endParaRPr>
          </a:p>
          <a:p>
            <a:pPr marL="285750" lvl="0" indent="-285750" defTabSz="216000">
              <a:spcAft>
                <a:spcPts val="500"/>
              </a:spcAft>
              <a:buClr>
                <a:srgbClr val="796F66"/>
              </a:buClr>
              <a:buSzPct val="100000"/>
              <a:buFont typeface="Arial" pitchFamily="34" charset="0"/>
              <a:buChar char="•"/>
            </a:pPr>
            <a:endParaRPr lang="en-US" sz="1600" dirty="0">
              <a:solidFill>
                <a:srgbClr val="796F66"/>
              </a:solidFill>
            </a:endParaRPr>
          </a:p>
          <a:p>
            <a:pPr marL="285750" lvl="0" indent="-285750" defTabSz="216000">
              <a:spcAft>
                <a:spcPts val="500"/>
              </a:spcAft>
              <a:buClr>
                <a:srgbClr val="796F66"/>
              </a:buClr>
              <a:buSzPct val="100000"/>
              <a:buFont typeface="Arial" pitchFamily="34" charset="0"/>
              <a:buChar char="•"/>
            </a:pPr>
            <a:endParaRPr lang="fr-CH" sz="1600" dirty="0" smtClean="0">
              <a:solidFill>
                <a:srgbClr val="796F66"/>
              </a:solidFill>
            </a:endParaRPr>
          </a:p>
          <a:p>
            <a:pPr marL="285750" lvl="0" indent="-285750" defTabSz="216000">
              <a:spcAft>
                <a:spcPts val="500"/>
              </a:spcAft>
              <a:buClr>
                <a:srgbClr val="796F66"/>
              </a:buClr>
              <a:buSzPct val="100000"/>
              <a:buFont typeface="Arial" pitchFamily="34" charset="0"/>
              <a:buChar char="•"/>
            </a:pPr>
            <a:endParaRPr lang="fr-CH" sz="1600" dirty="0" smtClean="0">
              <a:solidFill>
                <a:srgbClr val="796F66"/>
              </a:solidFill>
            </a:endParaRPr>
          </a:p>
          <a:p>
            <a:pPr marL="285750" lvl="0" indent="-285750" defTabSz="216000">
              <a:spcAft>
                <a:spcPts val="500"/>
              </a:spcAft>
              <a:buClr>
                <a:srgbClr val="796F66"/>
              </a:buClr>
              <a:buSzPct val="100000"/>
              <a:buFont typeface="Arial" pitchFamily="34" charset="0"/>
              <a:buChar char="•"/>
            </a:pPr>
            <a:endParaRPr lang="fr-CH" sz="1600" dirty="0">
              <a:solidFill>
                <a:srgbClr val="796F66"/>
              </a:solidFill>
            </a:endParaRPr>
          </a:p>
        </p:txBody>
      </p:sp>
      <p:sp>
        <p:nvSpPr>
          <p:cNvPr id="22" name="Rectangle 21"/>
          <p:cNvSpPr/>
          <p:nvPr/>
        </p:nvSpPr>
        <p:spPr>
          <a:xfrm>
            <a:off x="6033120" y="1037294"/>
            <a:ext cx="3800872" cy="6513065"/>
          </a:xfrm>
          <a:prstGeom prst="rect">
            <a:avLst/>
          </a:prstGeom>
        </p:spPr>
        <p:txBody>
          <a:bodyPr wrap="square">
            <a:spAutoFit/>
          </a:bodyPr>
          <a:lstStyle/>
          <a:p>
            <a:pPr marL="0" lvl="2" algn="ctr" defTabSz="216000">
              <a:lnSpc>
                <a:spcPct val="110000"/>
              </a:lnSpc>
              <a:spcBef>
                <a:spcPts val="500"/>
              </a:spcBef>
              <a:spcAft>
                <a:spcPts val="600"/>
              </a:spcAft>
              <a:buClr>
                <a:srgbClr val="796F66"/>
              </a:buClr>
              <a:buSzPct val="100000"/>
            </a:pPr>
            <a:r>
              <a:rPr lang="en-US" b="1" cap="all" dirty="0">
                <a:solidFill>
                  <a:schemeClr val="accent1"/>
                </a:solidFill>
              </a:rPr>
              <a:t>Increasing </a:t>
            </a:r>
            <a:r>
              <a:rPr lang="en-US" b="1" cap="all" dirty="0" smtClean="0">
                <a:solidFill>
                  <a:schemeClr val="accent1"/>
                </a:solidFill>
              </a:rPr>
              <a:t>investigation and scrutiny </a:t>
            </a:r>
            <a:r>
              <a:rPr lang="en-US" b="1" cap="all" dirty="0">
                <a:solidFill>
                  <a:schemeClr val="accent1"/>
                </a:solidFill>
              </a:rPr>
              <a:t>of offshore </a:t>
            </a:r>
            <a:r>
              <a:rPr lang="en-US" b="1" cap="all" dirty="0" smtClean="0">
                <a:solidFill>
                  <a:schemeClr val="accent1"/>
                </a:solidFill>
              </a:rPr>
              <a:t>structures</a:t>
            </a:r>
          </a:p>
          <a:p>
            <a:pPr marL="361950" lvl="2" indent="-361950" defTabSz="216000">
              <a:lnSpc>
                <a:spcPct val="110000"/>
              </a:lnSpc>
              <a:spcBef>
                <a:spcPts val="1200"/>
              </a:spcBef>
              <a:spcAft>
                <a:spcPts val="600"/>
              </a:spcAft>
              <a:buClr>
                <a:srgbClr val="796F66"/>
              </a:buClr>
              <a:buSzPct val="100000"/>
              <a:buFont typeface="Wingdings" pitchFamily="2" charset="2"/>
              <a:buChar char="§"/>
            </a:pPr>
            <a:r>
              <a:rPr lang="en-US" dirty="0" smtClean="0">
                <a:solidFill>
                  <a:schemeClr val="accent1"/>
                </a:solidFill>
              </a:rPr>
              <a:t>Cross-border litigation</a:t>
            </a:r>
          </a:p>
          <a:p>
            <a:pPr marL="361950" lvl="2" indent="-361950" defTabSz="216000">
              <a:lnSpc>
                <a:spcPct val="110000"/>
              </a:lnSpc>
              <a:spcBef>
                <a:spcPts val="500"/>
              </a:spcBef>
              <a:spcAft>
                <a:spcPts val="600"/>
              </a:spcAft>
              <a:buClr>
                <a:srgbClr val="796F66"/>
              </a:buClr>
              <a:buSzPct val="100000"/>
              <a:buFont typeface="Wingdings" pitchFamily="2" charset="2"/>
              <a:buChar char="§"/>
            </a:pPr>
            <a:r>
              <a:rPr lang="en-US" dirty="0" smtClean="0">
                <a:solidFill>
                  <a:schemeClr val="accent1"/>
                </a:solidFill>
              </a:rPr>
              <a:t>Aggressive investigations into “management and control”</a:t>
            </a:r>
          </a:p>
          <a:p>
            <a:pPr marL="361950" lvl="2" indent="-361950" defTabSz="216000">
              <a:lnSpc>
                <a:spcPct val="110000"/>
              </a:lnSpc>
              <a:spcBef>
                <a:spcPts val="500"/>
              </a:spcBef>
              <a:spcAft>
                <a:spcPts val="600"/>
              </a:spcAft>
              <a:buClr>
                <a:srgbClr val="796F66"/>
              </a:buClr>
              <a:buSzPct val="100000"/>
              <a:buFont typeface="Wingdings" pitchFamily="2" charset="2"/>
              <a:buChar char="§"/>
            </a:pPr>
            <a:r>
              <a:rPr lang="en-US" dirty="0" smtClean="0">
                <a:solidFill>
                  <a:schemeClr val="accent1"/>
                </a:solidFill>
              </a:rPr>
              <a:t>Foreign Controlled Company Rules</a:t>
            </a:r>
          </a:p>
          <a:p>
            <a:pPr marL="361950" lvl="2" indent="-361950" defTabSz="216000">
              <a:lnSpc>
                <a:spcPct val="110000"/>
              </a:lnSpc>
              <a:spcBef>
                <a:spcPts val="500"/>
              </a:spcBef>
              <a:spcAft>
                <a:spcPts val="600"/>
              </a:spcAft>
              <a:buClr>
                <a:srgbClr val="796F66"/>
              </a:buClr>
              <a:buSzPct val="100000"/>
              <a:buFont typeface="Wingdings" pitchFamily="2" charset="2"/>
              <a:buChar char="§"/>
            </a:pPr>
            <a:endParaRPr lang="en-US" sz="1400" b="1" dirty="0">
              <a:solidFill>
                <a:schemeClr val="accent1"/>
              </a:solidFill>
            </a:endParaRPr>
          </a:p>
          <a:p>
            <a:pPr marL="361950" lvl="2" indent="-361950" defTabSz="216000">
              <a:lnSpc>
                <a:spcPct val="110000"/>
              </a:lnSpc>
              <a:spcBef>
                <a:spcPts val="500"/>
              </a:spcBef>
              <a:spcAft>
                <a:spcPts val="600"/>
              </a:spcAft>
              <a:buClr>
                <a:srgbClr val="796F66"/>
              </a:buClr>
              <a:buSzPct val="100000"/>
              <a:buFont typeface="Wingdings" pitchFamily="2" charset="2"/>
              <a:buChar char="§"/>
            </a:pPr>
            <a:endParaRPr lang="en-US" sz="1400" b="1" dirty="0">
              <a:solidFill>
                <a:schemeClr val="accent1"/>
              </a:solidFill>
            </a:endParaRPr>
          </a:p>
          <a:p>
            <a:pPr marL="0" lvl="2" defTabSz="216000">
              <a:lnSpc>
                <a:spcPct val="110000"/>
              </a:lnSpc>
              <a:spcBef>
                <a:spcPts val="500"/>
              </a:spcBef>
              <a:spcAft>
                <a:spcPts val="600"/>
              </a:spcAft>
              <a:buClr>
                <a:srgbClr val="796F66"/>
              </a:buClr>
              <a:buSzPct val="100000"/>
            </a:pPr>
            <a:endParaRPr lang="en-US" sz="1400" b="1" dirty="0" smtClean="0">
              <a:solidFill>
                <a:schemeClr val="accent1"/>
              </a:solidFill>
            </a:endParaRPr>
          </a:p>
          <a:p>
            <a:pPr marL="361950" lvl="2" indent="-361950" defTabSz="216000">
              <a:lnSpc>
                <a:spcPct val="110000"/>
              </a:lnSpc>
              <a:spcBef>
                <a:spcPts val="500"/>
              </a:spcBef>
              <a:spcAft>
                <a:spcPts val="600"/>
              </a:spcAft>
              <a:buClr>
                <a:srgbClr val="796F66"/>
              </a:buClr>
              <a:buSzPct val="100000"/>
              <a:buFont typeface="Wingdings" pitchFamily="2" charset="2"/>
              <a:buChar char="§"/>
            </a:pPr>
            <a:endParaRPr lang="en-US" sz="1400" b="1" dirty="0" smtClean="0">
              <a:solidFill>
                <a:schemeClr val="accent1"/>
              </a:solidFill>
            </a:endParaRPr>
          </a:p>
          <a:p>
            <a:pPr marL="361950" lvl="2" indent="-361950" defTabSz="216000">
              <a:lnSpc>
                <a:spcPct val="110000"/>
              </a:lnSpc>
              <a:spcBef>
                <a:spcPts val="500"/>
              </a:spcBef>
              <a:spcAft>
                <a:spcPts val="600"/>
              </a:spcAft>
              <a:buClr>
                <a:srgbClr val="796F66"/>
              </a:buClr>
              <a:buSzPct val="100000"/>
              <a:buFont typeface="Wingdings" pitchFamily="2" charset="2"/>
              <a:buChar char="§"/>
            </a:pPr>
            <a:endParaRPr lang="en-US" sz="1400" b="1" dirty="0" smtClean="0">
              <a:solidFill>
                <a:schemeClr val="accent1"/>
              </a:solidFill>
            </a:endParaRPr>
          </a:p>
          <a:p>
            <a:pPr marL="361950" lvl="2" indent="-361950" defTabSz="216000">
              <a:lnSpc>
                <a:spcPct val="110000"/>
              </a:lnSpc>
              <a:spcBef>
                <a:spcPts val="500"/>
              </a:spcBef>
              <a:spcAft>
                <a:spcPts val="600"/>
              </a:spcAft>
              <a:buClr>
                <a:srgbClr val="796F66"/>
              </a:buClr>
              <a:buSzPct val="100000"/>
              <a:buFont typeface="Wingdings" pitchFamily="2" charset="2"/>
              <a:buChar char="§"/>
            </a:pPr>
            <a:endParaRPr lang="en-US" sz="1400" b="1" dirty="0">
              <a:solidFill>
                <a:schemeClr val="accent1"/>
              </a:solidFill>
            </a:endParaRPr>
          </a:p>
          <a:p>
            <a:pPr marL="361950" lvl="2" indent="-361950" defTabSz="216000">
              <a:lnSpc>
                <a:spcPct val="110000"/>
              </a:lnSpc>
              <a:spcBef>
                <a:spcPts val="500"/>
              </a:spcBef>
              <a:spcAft>
                <a:spcPts val="600"/>
              </a:spcAft>
              <a:buClr>
                <a:srgbClr val="796F66"/>
              </a:buClr>
              <a:buSzPct val="100000"/>
              <a:buFont typeface="Wingdings" pitchFamily="2" charset="2"/>
              <a:buChar char="§"/>
            </a:pPr>
            <a:endParaRPr lang="en-US" sz="1400" b="1" dirty="0" smtClean="0">
              <a:solidFill>
                <a:schemeClr val="accent1"/>
              </a:solidFill>
            </a:endParaRPr>
          </a:p>
          <a:p>
            <a:pPr marL="0" lvl="2" defTabSz="216000">
              <a:lnSpc>
                <a:spcPct val="110000"/>
              </a:lnSpc>
              <a:spcBef>
                <a:spcPts val="500"/>
              </a:spcBef>
              <a:spcAft>
                <a:spcPts val="600"/>
              </a:spcAft>
              <a:buClr>
                <a:srgbClr val="796F66"/>
              </a:buClr>
              <a:buSzPct val="100000"/>
            </a:pPr>
            <a:r>
              <a:rPr lang="fr-CH" sz="1600" dirty="0" smtClean="0">
                <a:solidFill>
                  <a:schemeClr val="accent1"/>
                </a:solidFill>
              </a:rPr>
              <a:t> </a:t>
            </a:r>
            <a:endParaRPr lang="fr-CH" sz="1600" dirty="0" smtClean="0">
              <a:solidFill>
                <a:schemeClr val="accent1"/>
              </a:solidFill>
            </a:endParaRPr>
          </a:p>
          <a:p>
            <a:pPr marL="0" lvl="2" defTabSz="216000">
              <a:lnSpc>
                <a:spcPct val="110000"/>
              </a:lnSpc>
              <a:spcBef>
                <a:spcPts val="500"/>
              </a:spcBef>
              <a:spcAft>
                <a:spcPts val="600"/>
              </a:spcAft>
              <a:buClr>
                <a:srgbClr val="796F66"/>
              </a:buClr>
              <a:buSzPct val="100000"/>
            </a:pPr>
            <a:endParaRPr lang="en-GB" sz="1600" dirty="0">
              <a:solidFill>
                <a:schemeClr val="accent1"/>
              </a:solidFill>
            </a:endParaRPr>
          </a:p>
        </p:txBody>
      </p:sp>
      <p:sp>
        <p:nvSpPr>
          <p:cNvPr id="3" name="AutoShape 2" descr="Résultat de recherche d'images pour &quot;rock and a hard place&quot;"/>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Résultat de recherche d'images pour &quot;rock and a hard place&quot;"/>
          <p:cNvSpPr>
            <a:spLocks noChangeAspect="1" noChangeArrowheads="1"/>
          </p:cNvSpPr>
          <p:nvPr/>
        </p:nvSpPr>
        <p:spPr bwMode="auto">
          <a:xfrm>
            <a:off x="12065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52800" y="4005064"/>
            <a:ext cx="3090785" cy="2052282"/>
          </a:xfrm>
          <a:prstGeom prst="rect">
            <a:avLst/>
          </a:prstGeom>
        </p:spPr>
      </p:pic>
      <p:sp>
        <p:nvSpPr>
          <p:cNvPr id="14" name="Rectangle 13"/>
          <p:cNvSpPr/>
          <p:nvPr/>
        </p:nvSpPr>
        <p:spPr>
          <a:xfrm>
            <a:off x="532271" y="1026000"/>
            <a:ext cx="3772657" cy="6727996"/>
          </a:xfrm>
          <a:prstGeom prst="rect">
            <a:avLst/>
          </a:prstGeom>
        </p:spPr>
        <p:txBody>
          <a:bodyPr wrap="square">
            <a:spAutoFit/>
          </a:bodyPr>
          <a:lstStyle/>
          <a:p>
            <a:pPr marL="0" lvl="2" algn="ctr" defTabSz="216000">
              <a:lnSpc>
                <a:spcPct val="110000"/>
              </a:lnSpc>
              <a:spcBef>
                <a:spcPts val="500"/>
              </a:spcBef>
              <a:spcAft>
                <a:spcPts val="600"/>
              </a:spcAft>
              <a:buClr>
                <a:srgbClr val="796F66"/>
              </a:buClr>
              <a:buSzPct val="100000"/>
            </a:pPr>
            <a:r>
              <a:rPr lang="en-US" b="1" cap="all" dirty="0" smtClean="0">
                <a:solidFill>
                  <a:schemeClr val="accent1"/>
                </a:solidFill>
              </a:rPr>
              <a:t>TRANSPARENCY AND THE “END OF PRIVACY”</a:t>
            </a:r>
          </a:p>
          <a:p>
            <a:pPr marL="0" lvl="2" algn="ctr" defTabSz="216000">
              <a:lnSpc>
                <a:spcPct val="110000"/>
              </a:lnSpc>
              <a:buClr>
                <a:srgbClr val="796F66"/>
              </a:buClr>
              <a:buSzPct val="100000"/>
            </a:pPr>
            <a:endParaRPr lang="en-US" b="1" cap="all" dirty="0" smtClean="0">
              <a:solidFill>
                <a:schemeClr val="accent1"/>
              </a:solidFill>
            </a:endParaRPr>
          </a:p>
          <a:p>
            <a:pPr marL="361950" lvl="2" indent="-361950" defTabSz="216000">
              <a:lnSpc>
                <a:spcPct val="110000"/>
              </a:lnSpc>
              <a:spcBef>
                <a:spcPts val="500"/>
              </a:spcBef>
              <a:spcAft>
                <a:spcPts val="600"/>
              </a:spcAft>
              <a:buClr>
                <a:srgbClr val="796F66"/>
              </a:buClr>
              <a:buSzPct val="100000"/>
              <a:buFont typeface="Wingdings" pitchFamily="2" charset="2"/>
              <a:buChar char="§"/>
            </a:pPr>
            <a:r>
              <a:rPr lang="en-US" dirty="0" smtClean="0">
                <a:solidFill>
                  <a:schemeClr val="accent1"/>
                </a:solidFill>
              </a:rPr>
              <a:t>Automatic Exchange of Information</a:t>
            </a:r>
          </a:p>
          <a:p>
            <a:pPr marL="361950" lvl="2" indent="-361950" defTabSz="216000">
              <a:lnSpc>
                <a:spcPct val="110000"/>
              </a:lnSpc>
              <a:spcBef>
                <a:spcPts val="500"/>
              </a:spcBef>
              <a:spcAft>
                <a:spcPts val="600"/>
              </a:spcAft>
              <a:buClr>
                <a:srgbClr val="796F66"/>
              </a:buClr>
              <a:buSzPct val="100000"/>
              <a:buFont typeface="Wingdings" pitchFamily="2" charset="2"/>
              <a:buChar char="§"/>
            </a:pPr>
            <a:r>
              <a:rPr lang="en-US" dirty="0">
                <a:solidFill>
                  <a:schemeClr val="accent1"/>
                </a:solidFill>
              </a:rPr>
              <a:t>Data security </a:t>
            </a:r>
            <a:r>
              <a:rPr lang="en-US" dirty="0" smtClean="0">
                <a:solidFill>
                  <a:schemeClr val="accent1"/>
                </a:solidFill>
              </a:rPr>
              <a:t>risks (</a:t>
            </a:r>
            <a:r>
              <a:rPr lang="en-US" dirty="0">
                <a:solidFill>
                  <a:schemeClr val="accent1"/>
                </a:solidFill>
              </a:rPr>
              <a:t>Panama Papers)</a:t>
            </a:r>
          </a:p>
          <a:p>
            <a:pPr marL="361950" lvl="2" indent="-361950" defTabSz="216000">
              <a:lnSpc>
                <a:spcPct val="110000"/>
              </a:lnSpc>
              <a:spcBef>
                <a:spcPts val="500"/>
              </a:spcBef>
              <a:spcAft>
                <a:spcPts val="600"/>
              </a:spcAft>
              <a:buClr>
                <a:srgbClr val="796F66"/>
              </a:buClr>
              <a:buSzPct val="100000"/>
              <a:buFont typeface="Wingdings" pitchFamily="2" charset="2"/>
              <a:buChar char="§"/>
            </a:pPr>
            <a:r>
              <a:rPr lang="en-US" dirty="0" smtClean="0">
                <a:solidFill>
                  <a:schemeClr val="accent1"/>
                </a:solidFill>
              </a:rPr>
              <a:t>Beneficial Ownership  </a:t>
            </a:r>
            <a:r>
              <a:rPr lang="en-US" dirty="0">
                <a:solidFill>
                  <a:schemeClr val="accent1"/>
                </a:solidFill>
              </a:rPr>
              <a:t>Registers</a:t>
            </a:r>
          </a:p>
          <a:p>
            <a:pPr marL="361950" lvl="2" indent="-361950" algn="r" defTabSz="216000">
              <a:lnSpc>
                <a:spcPct val="110000"/>
              </a:lnSpc>
              <a:spcBef>
                <a:spcPts val="500"/>
              </a:spcBef>
              <a:spcAft>
                <a:spcPts val="600"/>
              </a:spcAft>
              <a:buClr>
                <a:srgbClr val="796F66"/>
              </a:buClr>
              <a:buSzPct val="100000"/>
              <a:buFont typeface="Wingdings" pitchFamily="2" charset="2"/>
              <a:buChar char="§"/>
            </a:pPr>
            <a:endParaRPr lang="en-US" sz="1400" b="1" dirty="0">
              <a:solidFill>
                <a:schemeClr val="accent1"/>
              </a:solidFill>
            </a:endParaRPr>
          </a:p>
          <a:p>
            <a:pPr marL="361950" lvl="2" indent="-361950" algn="r" defTabSz="216000">
              <a:lnSpc>
                <a:spcPct val="110000"/>
              </a:lnSpc>
              <a:spcBef>
                <a:spcPts val="500"/>
              </a:spcBef>
              <a:spcAft>
                <a:spcPts val="600"/>
              </a:spcAft>
              <a:buClr>
                <a:srgbClr val="796F66"/>
              </a:buClr>
              <a:buSzPct val="100000"/>
              <a:buFont typeface="Wingdings" pitchFamily="2" charset="2"/>
              <a:buChar char="§"/>
            </a:pPr>
            <a:endParaRPr lang="en-US" sz="1400" b="1" dirty="0">
              <a:solidFill>
                <a:schemeClr val="accent1"/>
              </a:solidFill>
            </a:endParaRPr>
          </a:p>
          <a:p>
            <a:pPr marL="0" lvl="2" algn="r" defTabSz="216000">
              <a:lnSpc>
                <a:spcPct val="110000"/>
              </a:lnSpc>
              <a:spcBef>
                <a:spcPts val="500"/>
              </a:spcBef>
              <a:spcAft>
                <a:spcPts val="600"/>
              </a:spcAft>
              <a:buClr>
                <a:srgbClr val="796F66"/>
              </a:buClr>
              <a:buSzPct val="100000"/>
            </a:pPr>
            <a:endParaRPr lang="en-US" sz="1400" b="1" dirty="0" smtClean="0">
              <a:solidFill>
                <a:schemeClr val="accent1"/>
              </a:solidFill>
            </a:endParaRPr>
          </a:p>
          <a:p>
            <a:pPr marL="361950" lvl="2" indent="-361950" algn="r" defTabSz="216000">
              <a:lnSpc>
                <a:spcPct val="110000"/>
              </a:lnSpc>
              <a:spcBef>
                <a:spcPts val="500"/>
              </a:spcBef>
              <a:spcAft>
                <a:spcPts val="600"/>
              </a:spcAft>
              <a:buClr>
                <a:srgbClr val="796F66"/>
              </a:buClr>
              <a:buSzPct val="100000"/>
              <a:buFont typeface="Wingdings" pitchFamily="2" charset="2"/>
              <a:buChar char="§"/>
            </a:pPr>
            <a:endParaRPr lang="en-US" sz="1400" b="1" dirty="0" smtClean="0">
              <a:solidFill>
                <a:schemeClr val="accent1"/>
              </a:solidFill>
            </a:endParaRPr>
          </a:p>
          <a:p>
            <a:pPr marL="361950" lvl="2" indent="-361950" algn="r" defTabSz="216000">
              <a:lnSpc>
                <a:spcPct val="110000"/>
              </a:lnSpc>
              <a:spcBef>
                <a:spcPts val="500"/>
              </a:spcBef>
              <a:spcAft>
                <a:spcPts val="600"/>
              </a:spcAft>
              <a:buClr>
                <a:srgbClr val="796F66"/>
              </a:buClr>
              <a:buSzPct val="100000"/>
              <a:buFont typeface="Wingdings" pitchFamily="2" charset="2"/>
              <a:buChar char="§"/>
            </a:pPr>
            <a:endParaRPr lang="en-US" sz="1400" b="1" dirty="0" smtClean="0">
              <a:solidFill>
                <a:schemeClr val="accent1"/>
              </a:solidFill>
            </a:endParaRPr>
          </a:p>
          <a:p>
            <a:pPr marL="361950" lvl="2" indent="-361950" algn="r" defTabSz="216000">
              <a:lnSpc>
                <a:spcPct val="110000"/>
              </a:lnSpc>
              <a:spcBef>
                <a:spcPts val="500"/>
              </a:spcBef>
              <a:spcAft>
                <a:spcPts val="600"/>
              </a:spcAft>
              <a:buClr>
                <a:srgbClr val="796F66"/>
              </a:buClr>
              <a:buSzPct val="100000"/>
              <a:buFont typeface="Wingdings" pitchFamily="2" charset="2"/>
              <a:buChar char="§"/>
            </a:pPr>
            <a:endParaRPr lang="en-US" sz="1400" b="1" dirty="0">
              <a:solidFill>
                <a:schemeClr val="accent1"/>
              </a:solidFill>
            </a:endParaRPr>
          </a:p>
          <a:p>
            <a:pPr marL="361950" lvl="2" indent="-361950" algn="r" defTabSz="216000">
              <a:lnSpc>
                <a:spcPct val="110000"/>
              </a:lnSpc>
              <a:spcBef>
                <a:spcPts val="500"/>
              </a:spcBef>
              <a:spcAft>
                <a:spcPts val="600"/>
              </a:spcAft>
              <a:buClr>
                <a:srgbClr val="796F66"/>
              </a:buClr>
              <a:buSzPct val="100000"/>
              <a:buFont typeface="Wingdings" pitchFamily="2" charset="2"/>
              <a:buChar char="§"/>
            </a:pPr>
            <a:endParaRPr lang="en-US" sz="1400" b="1" dirty="0" smtClean="0">
              <a:solidFill>
                <a:schemeClr val="accent1"/>
              </a:solidFill>
            </a:endParaRPr>
          </a:p>
          <a:p>
            <a:pPr marL="0" lvl="2" algn="r" defTabSz="216000">
              <a:lnSpc>
                <a:spcPct val="110000"/>
              </a:lnSpc>
              <a:spcBef>
                <a:spcPts val="500"/>
              </a:spcBef>
              <a:spcAft>
                <a:spcPts val="600"/>
              </a:spcAft>
              <a:buClr>
                <a:srgbClr val="796F66"/>
              </a:buClr>
              <a:buSzPct val="100000"/>
            </a:pPr>
            <a:r>
              <a:rPr lang="fr-CH" sz="1600" dirty="0" smtClean="0">
                <a:solidFill>
                  <a:schemeClr val="accent1"/>
                </a:solidFill>
              </a:rPr>
              <a:t> </a:t>
            </a:r>
            <a:endParaRPr lang="fr-CH" sz="1600" dirty="0" smtClean="0">
              <a:solidFill>
                <a:schemeClr val="accent1"/>
              </a:solidFill>
            </a:endParaRPr>
          </a:p>
          <a:p>
            <a:pPr marL="0" lvl="2" algn="r" defTabSz="216000">
              <a:lnSpc>
                <a:spcPct val="110000"/>
              </a:lnSpc>
              <a:spcBef>
                <a:spcPts val="500"/>
              </a:spcBef>
              <a:spcAft>
                <a:spcPts val="600"/>
              </a:spcAft>
              <a:buClr>
                <a:srgbClr val="796F66"/>
              </a:buClr>
              <a:buSzPct val="100000"/>
            </a:pPr>
            <a:endParaRPr lang="en-GB" sz="1600" dirty="0">
              <a:solidFill>
                <a:schemeClr val="accent1"/>
              </a:solidFill>
            </a:endParaRPr>
          </a:p>
        </p:txBody>
      </p:sp>
    </p:spTree>
    <p:extLst>
      <p:ext uri="{BB962C8B-B14F-4D97-AF65-F5344CB8AC3E}">
        <p14:creationId xmlns:p14="http://schemas.microsoft.com/office/powerpoint/2010/main" val="378325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BUSINESS UNUSUAL – HOW CAN FIDUCARIES REACT?</a:t>
            </a:r>
            <a:endParaRPr lang="en-GB" dirty="0"/>
          </a:p>
        </p:txBody>
      </p:sp>
      <p:sp>
        <p:nvSpPr>
          <p:cNvPr id="7" name="Slide Number Placeholder 2"/>
          <p:cNvSpPr>
            <a:spLocks noGrp="1"/>
          </p:cNvSpPr>
          <p:nvPr>
            <p:ph type="sldNum" sz="quarter" idx="10"/>
          </p:nvPr>
        </p:nvSpPr>
        <p:spPr>
          <a:xfrm>
            <a:off x="8841432" y="476672"/>
            <a:ext cx="740575" cy="206696"/>
          </a:xfrm>
        </p:spPr>
        <p:txBody>
          <a:bodyPr/>
          <a:lstStyle/>
          <a:p>
            <a:r>
              <a:rPr lang="en-GB" smtClean="0">
                <a:solidFill>
                  <a:srgbClr val="796F66"/>
                </a:solidFill>
              </a:rPr>
              <a:t>Page </a:t>
            </a:r>
            <a:fld id="{102EF273-7D91-452E-8105-17452BD2B41B}" type="slidenum">
              <a:rPr lang="en-GB" smtClean="0">
                <a:solidFill>
                  <a:srgbClr val="796F66"/>
                </a:solidFill>
              </a:rPr>
              <a:pPr/>
              <a:t>3</a:t>
            </a:fld>
            <a:endParaRPr lang="en-GB" dirty="0">
              <a:solidFill>
                <a:srgbClr val="796F66"/>
              </a:solidFill>
            </a:endParaRPr>
          </a:p>
        </p:txBody>
      </p:sp>
      <p:sp>
        <p:nvSpPr>
          <p:cNvPr id="8" name="Text Placeholder 3"/>
          <p:cNvSpPr>
            <a:spLocks noGrp="1"/>
          </p:cNvSpPr>
          <p:nvPr>
            <p:ph type="body" sz="quarter" idx="4294967295"/>
          </p:nvPr>
        </p:nvSpPr>
        <p:spPr>
          <a:xfrm>
            <a:off x="388800" y="1332000"/>
            <a:ext cx="9126000" cy="4320000"/>
          </a:xfrm>
          <a:prstGeom prst="rect">
            <a:avLst/>
          </a:prstGeom>
        </p:spPr>
        <p:txBody>
          <a:bodyPr/>
          <a:lstStyle/>
          <a:p>
            <a:pPr marL="0" lvl="2" indent="0">
              <a:lnSpc>
                <a:spcPct val="110000"/>
              </a:lnSpc>
              <a:spcAft>
                <a:spcPts val="600"/>
              </a:spcAft>
              <a:buClr>
                <a:srgbClr val="796F66"/>
              </a:buClr>
              <a:buSzPct val="100000"/>
              <a:buNone/>
            </a:pPr>
            <a:r>
              <a:rPr lang="en-US" sz="1800" dirty="0" smtClean="0"/>
              <a:t>Some thoughts:</a:t>
            </a:r>
          </a:p>
          <a:p>
            <a:pPr marL="0" lvl="2" indent="0" algn="ctr">
              <a:lnSpc>
                <a:spcPct val="110000"/>
              </a:lnSpc>
              <a:spcAft>
                <a:spcPts val="600"/>
              </a:spcAft>
              <a:buClr>
                <a:srgbClr val="796F66"/>
              </a:buClr>
              <a:buSzPct val="100000"/>
              <a:buNone/>
            </a:pPr>
            <a:r>
              <a:rPr lang="en-US" sz="1800" b="1" dirty="0"/>
              <a:t> </a:t>
            </a:r>
            <a:endParaRPr lang="en-US" sz="1800" b="1" dirty="0" smtClean="0"/>
          </a:p>
          <a:p>
            <a:pPr lvl="2" indent="-361950" algn="ctr">
              <a:lnSpc>
                <a:spcPct val="110000"/>
              </a:lnSpc>
              <a:spcAft>
                <a:spcPts val="600"/>
              </a:spcAft>
              <a:buClr>
                <a:srgbClr val="796F66"/>
              </a:buClr>
              <a:buSzPct val="100000"/>
            </a:pPr>
            <a:r>
              <a:rPr lang="en-US" sz="1800" dirty="0" err="1" smtClean="0"/>
              <a:t>Commoditisation</a:t>
            </a:r>
            <a:r>
              <a:rPr lang="en-US" sz="1800" dirty="0" smtClean="0"/>
              <a:t> vs the Boutique model</a:t>
            </a:r>
          </a:p>
          <a:p>
            <a:pPr lvl="2" indent="-361950" algn="ctr">
              <a:lnSpc>
                <a:spcPct val="110000"/>
              </a:lnSpc>
              <a:spcAft>
                <a:spcPts val="600"/>
              </a:spcAft>
              <a:buClr>
                <a:srgbClr val="796F66"/>
              </a:buClr>
              <a:buSzPct val="100000"/>
            </a:pPr>
            <a:r>
              <a:rPr lang="en-US" sz="1800" dirty="0" smtClean="0"/>
              <a:t>IT Solutions vs Data Security</a:t>
            </a:r>
            <a:endParaRPr lang="en-US" sz="1800" dirty="0"/>
          </a:p>
          <a:p>
            <a:pPr lvl="2" indent="-361950" algn="ctr">
              <a:lnSpc>
                <a:spcPct val="110000"/>
              </a:lnSpc>
              <a:spcAft>
                <a:spcPts val="600"/>
              </a:spcAft>
              <a:buClr>
                <a:srgbClr val="796F66"/>
              </a:buClr>
              <a:buSzPct val="100000"/>
            </a:pPr>
            <a:r>
              <a:rPr lang="en-US" sz="1800" dirty="0" smtClean="0"/>
              <a:t>Flexible vs Fixed Fee Structures</a:t>
            </a:r>
          </a:p>
          <a:p>
            <a:pPr lvl="2" indent="-361950" algn="ctr">
              <a:lnSpc>
                <a:spcPct val="110000"/>
              </a:lnSpc>
              <a:spcAft>
                <a:spcPts val="600"/>
              </a:spcAft>
              <a:buClr>
                <a:srgbClr val="796F66"/>
              </a:buClr>
              <a:buSzPct val="100000"/>
            </a:pPr>
            <a:r>
              <a:rPr lang="en-US" sz="1800" dirty="0" smtClean="0"/>
              <a:t>Onshore vs Offshore</a:t>
            </a:r>
          </a:p>
          <a:p>
            <a:pPr lvl="2" indent="-361950" algn="ctr">
              <a:lnSpc>
                <a:spcPct val="110000"/>
              </a:lnSpc>
              <a:spcAft>
                <a:spcPts val="600"/>
              </a:spcAft>
              <a:buClr>
                <a:srgbClr val="796F66"/>
              </a:buClr>
              <a:buSzPct val="100000"/>
            </a:pPr>
            <a:r>
              <a:rPr lang="en-US" sz="1800" dirty="0" smtClean="0"/>
              <a:t>Highly Regulated vs Lower Regulation</a:t>
            </a:r>
          </a:p>
          <a:p>
            <a:pPr lvl="2" indent="-361950" algn="ctr">
              <a:lnSpc>
                <a:spcPct val="110000"/>
              </a:lnSpc>
              <a:spcAft>
                <a:spcPts val="600"/>
              </a:spcAft>
              <a:buClr>
                <a:srgbClr val="796F66"/>
              </a:buClr>
              <a:buSzPct val="100000"/>
            </a:pPr>
            <a:r>
              <a:rPr lang="en-US" sz="1800" dirty="0" smtClean="0"/>
              <a:t>In-house Resource vs Outsourcing</a:t>
            </a:r>
            <a:endParaRPr lang="en-US" sz="1800" dirty="0"/>
          </a:p>
          <a:p>
            <a:pPr lvl="2" indent="-361950">
              <a:lnSpc>
                <a:spcPct val="110000"/>
              </a:lnSpc>
              <a:spcAft>
                <a:spcPts val="600"/>
              </a:spcAft>
              <a:buClr>
                <a:srgbClr val="796F66"/>
              </a:buClr>
              <a:buSzPct val="100000"/>
            </a:pPr>
            <a:endParaRPr lang="en-US" b="1" dirty="0"/>
          </a:p>
        </p:txBody>
      </p:sp>
    </p:spTree>
    <p:extLst>
      <p:ext uri="{BB962C8B-B14F-4D97-AF65-F5344CB8AC3E}">
        <p14:creationId xmlns:p14="http://schemas.microsoft.com/office/powerpoint/2010/main" val="329352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Contact </a:t>
            </a:r>
            <a:r>
              <a:rPr lang="fr-CH" dirty="0" err="1" smtClean="0"/>
              <a:t>details</a:t>
            </a:r>
            <a:endParaRPr lang="en-GB" dirty="0"/>
          </a:p>
        </p:txBody>
      </p:sp>
      <p:sp>
        <p:nvSpPr>
          <p:cNvPr id="5" name="Text Placeholder 3"/>
          <p:cNvSpPr>
            <a:spLocks noGrp="1"/>
          </p:cNvSpPr>
          <p:nvPr>
            <p:ph type="body" sz="quarter" idx="4294967295"/>
          </p:nvPr>
        </p:nvSpPr>
        <p:spPr>
          <a:xfrm>
            <a:off x="388800" y="1332000"/>
            <a:ext cx="9126000" cy="360000"/>
          </a:xfrm>
          <a:prstGeom prst="rect">
            <a:avLst/>
          </a:prstGeom>
        </p:spPr>
        <p:txBody>
          <a:bodyPr/>
          <a:lstStyle/>
          <a:p>
            <a:pPr>
              <a:buNone/>
            </a:pPr>
            <a:r>
              <a:rPr lang="fr-CH" dirty="0" smtClean="0"/>
              <a:t>For further details please contact:</a:t>
            </a:r>
            <a:endParaRPr lang="en-GB" dirty="0"/>
          </a:p>
        </p:txBody>
      </p:sp>
      <p:sp>
        <p:nvSpPr>
          <p:cNvPr id="6" name="Text Placeholder 4"/>
          <p:cNvSpPr>
            <a:spLocks noGrp="1"/>
          </p:cNvSpPr>
          <p:nvPr>
            <p:ph type="body" sz="quarter" idx="4294967295"/>
          </p:nvPr>
        </p:nvSpPr>
        <p:spPr>
          <a:xfrm>
            <a:off x="388800" y="1836000"/>
            <a:ext cx="9126000" cy="2889144"/>
          </a:xfrm>
          <a:prstGeom prst="rect">
            <a:avLst/>
          </a:prstGeom>
        </p:spPr>
        <p:txBody>
          <a:bodyPr/>
          <a:lstStyle/>
          <a:p>
            <a:pPr>
              <a:spcAft>
                <a:spcPts val="600"/>
              </a:spcAft>
              <a:buNone/>
            </a:pPr>
            <a:r>
              <a:rPr lang="fr-CH" dirty="0"/>
              <a:t>Nicholas Pell</a:t>
            </a:r>
          </a:p>
          <a:p>
            <a:pPr>
              <a:spcAft>
                <a:spcPts val="600"/>
              </a:spcAft>
              <a:buNone/>
            </a:pPr>
            <a:r>
              <a:rPr lang="fr-CH" dirty="0"/>
              <a:t>Tel.: +41 (0)22 710 9142</a:t>
            </a:r>
          </a:p>
          <a:p>
            <a:pPr>
              <a:spcAft>
                <a:spcPts val="600"/>
              </a:spcAft>
              <a:buNone/>
            </a:pPr>
            <a:r>
              <a:rPr lang="fr-CH" dirty="0"/>
              <a:t>Email: </a:t>
            </a:r>
            <a:r>
              <a:rPr lang="fr-CH" dirty="0">
                <a:solidFill>
                  <a:schemeClr val="bg2"/>
                </a:solidFill>
              </a:rPr>
              <a:t>npell@rhoneservices.com</a:t>
            </a:r>
          </a:p>
          <a:p>
            <a:pPr>
              <a:spcAft>
                <a:spcPts val="600"/>
              </a:spcAft>
              <a:buNone/>
            </a:pPr>
            <a:endParaRPr lang="fr-CH" dirty="0" smtClean="0"/>
          </a:p>
          <a:p>
            <a:r>
              <a:rPr lang="en-US" dirty="0"/>
              <a:t>For more information on Rhone, please visit www.rhoneservices.com</a:t>
            </a:r>
          </a:p>
          <a:p>
            <a:pPr>
              <a:spcAft>
                <a:spcPts val="0"/>
              </a:spcAft>
            </a:pPr>
            <a:endParaRPr lang="fr-CH" sz="1600" dirty="0" smtClean="0"/>
          </a:p>
        </p:txBody>
      </p:sp>
      <p:sp>
        <p:nvSpPr>
          <p:cNvPr id="3" name="Rectangle 2"/>
          <p:cNvSpPr/>
          <p:nvPr/>
        </p:nvSpPr>
        <p:spPr>
          <a:xfrm>
            <a:off x="381000" y="5486400"/>
            <a:ext cx="8839200" cy="501676"/>
          </a:xfrm>
          <a:prstGeom prst="rect">
            <a:avLst/>
          </a:prstGeom>
        </p:spPr>
        <p:txBody>
          <a:bodyPr wrap="square">
            <a:spAutoFit/>
          </a:bodyPr>
          <a:lstStyle/>
          <a:p>
            <a:pPr eaLnBrk="0" hangingPunct="0">
              <a:lnSpc>
                <a:spcPct val="90000"/>
              </a:lnSpc>
              <a:spcBef>
                <a:spcPts val="600"/>
              </a:spcBef>
              <a:spcAft>
                <a:spcPts val="600"/>
              </a:spcAft>
              <a:buClr>
                <a:srgbClr val="4C3327"/>
              </a:buClr>
            </a:pPr>
            <a:r>
              <a:rPr lang="en-GB" sz="800" i="1" dirty="0">
                <a:solidFill>
                  <a:srgbClr val="675C53"/>
                </a:solidFill>
                <a:cs typeface="Times New Roman" pitchFamily="18" charset="0"/>
              </a:rPr>
              <a:t>General disclaimer</a:t>
            </a:r>
          </a:p>
          <a:p>
            <a:pPr algn="just" eaLnBrk="0" hangingPunct="0">
              <a:lnSpc>
                <a:spcPct val="90000"/>
              </a:lnSpc>
              <a:buClr>
                <a:srgbClr val="4C3327"/>
              </a:buClr>
            </a:pPr>
            <a:r>
              <a:rPr lang="en-GB" sz="800" i="1" dirty="0">
                <a:solidFill>
                  <a:srgbClr val="675C53"/>
                </a:solidFill>
                <a:cs typeface="Times New Roman" pitchFamily="18" charset="0"/>
              </a:rPr>
              <a:t>The information and comments contained herein are for the general information of the reader and are not intended as advice or opinions to be relied upon in relation to any particular circumstances. For particular application of the law to specific situations, the reader should seek professional advice.</a:t>
            </a:r>
            <a:endParaRPr lang="fr-FR" sz="800" i="1" dirty="0">
              <a:solidFill>
                <a:srgbClr val="675C53"/>
              </a:solidFill>
              <a:cs typeface="Times New Roman" pitchFamily="18" charset="0"/>
            </a:endParaRPr>
          </a:p>
        </p:txBody>
      </p:sp>
      <p:sp>
        <p:nvSpPr>
          <p:cNvPr id="7" name="Slide Number Placeholder 2"/>
          <p:cNvSpPr>
            <a:spLocks noGrp="1"/>
          </p:cNvSpPr>
          <p:nvPr>
            <p:ph type="sldNum" sz="quarter" idx="10"/>
          </p:nvPr>
        </p:nvSpPr>
        <p:spPr>
          <a:xfrm>
            <a:off x="8841432" y="476672"/>
            <a:ext cx="740575" cy="206696"/>
          </a:xfrm>
        </p:spPr>
        <p:txBody>
          <a:bodyPr/>
          <a:lstStyle/>
          <a:p>
            <a:r>
              <a:rPr lang="en-GB" smtClean="0">
                <a:solidFill>
                  <a:srgbClr val="796F66"/>
                </a:solidFill>
              </a:rPr>
              <a:t>Page </a:t>
            </a:r>
            <a:fld id="{102EF273-7D91-452E-8105-17452BD2B41B}" type="slidenum">
              <a:rPr lang="en-GB" smtClean="0">
                <a:solidFill>
                  <a:srgbClr val="796F66"/>
                </a:solidFill>
              </a:rPr>
              <a:pPr/>
              <a:t>4</a:t>
            </a:fld>
            <a:endParaRPr lang="en-GB" dirty="0">
              <a:solidFill>
                <a:srgbClr val="796F66"/>
              </a:solidFill>
            </a:endParaRPr>
          </a:p>
        </p:txBody>
      </p:sp>
    </p:spTree>
    <p:extLst>
      <p:ext uri="{BB962C8B-B14F-4D97-AF65-F5344CB8AC3E}">
        <p14:creationId xmlns:p14="http://schemas.microsoft.com/office/powerpoint/2010/main" val="2450615645"/>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 Rhone">
  <a:themeElements>
    <a:clrScheme name="Rhone">
      <a:dk1>
        <a:sysClr val="windowText" lastClr="000000"/>
      </a:dk1>
      <a:lt1>
        <a:sysClr val="window" lastClr="FFFFFF"/>
      </a:lt1>
      <a:dk2>
        <a:srgbClr val="000000"/>
      </a:dk2>
      <a:lt2>
        <a:srgbClr val="620438"/>
      </a:lt2>
      <a:accent1>
        <a:srgbClr val="796F66"/>
      </a:accent1>
      <a:accent2>
        <a:srgbClr val="F1F0EF"/>
      </a:accent2>
      <a:accent3>
        <a:srgbClr val="620438"/>
      </a:accent3>
      <a:accent4>
        <a:srgbClr val="796F66"/>
      </a:accent4>
      <a:accent5>
        <a:srgbClr val="F1F0EF"/>
      </a:accent5>
      <a:accent6>
        <a:srgbClr val="808080"/>
      </a:accent6>
      <a:hlink>
        <a:srgbClr val="620438"/>
      </a:hlink>
      <a:folHlink>
        <a:srgbClr val="00B0F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5080">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5080">
          <a:solidFill>
            <a:schemeClr val="bg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defRPr dirty="0" err="1" smtClean="0">
            <a:solidFill>
              <a:schemeClr val="tx2"/>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 Rhone</Template>
  <TotalTime>1858</TotalTime>
  <Words>256</Words>
  <Application>Microsoft Office PowerPoint</Application>
  <PresentationFormat>A4 Paper (210x297 mm)</PresentationFormat>
  <Paragraphs>80</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Times New Roman</vt:lpstr>
      <vt:lpstr>Wingdings</vt:lpstr>
      <vt:lpstr>Presentation Rhone</vt:lpstr>
      <vt:lpstr>BUSINESS UNUSUAL: A Fiduciary's PERSPECTIVE</vt:lpstr>
      <vt:lpstr>OUR PERSPECTIVE</vt:lpstr>
      <vt:lpstr>HOW CAN FIDUCIARIES REACT TO CURRENT TRENDS?</vt:lpstr>
      <vt:lpstr>BUSINESS UNUSUAL – HOW CAN FIDUCARIES REACT?</vt:lpstr>
      <vt:lpstr>Contact details</vt:lpstr>
    </vt:vector>
  </TitlesOfParts>
  <Company>Pictet &amp; Cie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UK FATCA AND The COMMON REPORTING STANDARD – WHAT IT MEANS FOR RHONE</dc:title>
  <dc:creator>Nicholas PELL</dc:creator>
  <cp:lastModifiedBy>Nicholas Pell</cp:lastModifiedBy>
  <cp:revision>557</cp:revision>
  <cp:lastPrinted>2017-09-28T17:09:18Z</cp:lastPrinted>
  <dcterms:created xsi:type="dcterms:W3CDTF">2015-10-15T13:44:45Z</dcterms:created>
  <dcterms:modified xsi:type="dcterms:W3CDTF">2017-09-28T17:20:05Z</dcterms:modified>
</cp:coreProperties>
</file>