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9"/>
  </p:notesMasterIdLst>
  <p:sldIdLst>
    <p:sldId id="258" r:id="rId2"/>
    <p:sldId id="310" r:id="rId3"/>
    <p:sldId id="313" r:id="rId4"/>
    <p:sldId id="312" r:id="rId5"/>
    <p:sldId id="314" r:id="rId6"/>
    <p:sldId id="315" r:id="rId7"/>
    <p:sldId id="309" r:id="rId8"/>
  </p:sldIdLst>
  <p:sldSz cx="9906000" cy="6858000" type="A4"/>
  <p:notesSz cx="7010400" cy="9296400"/>
  <p:defaultTextStyle>
    <a:defPPr>
      <a:defRPr lang="fr-FR"/>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5C53"/>
    <a:srgbClr val="662046"/>
    <a:srgbClr val="333333"/>
    <a:srgbClr val="666666"/>
    <a:srgbClr val="AD01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0" autoAdjust="0"/>
    <p:restoredTop sz="94660"/>
  </p:normalViewPr>
  <p:slideViewPr>
    <p:cSldViewPr>
      <p:cViewPr varScale="1">
        <p:scale>
          <a:sx n="106" d="100"/>
          <a:sy n="106" d="100"/>
        </p:scale>
        <p:origin x="900"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CH"/>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EDDDDD3-DA65-4F4F-9E4F-FAF3B3996FD4}" type="datetimeFigureOut">
              <a:rPr lang="fr-CH" smtClean="0"/>
              <a:t>28.08.2017</a:t>
            </a:fld>
            <a:endParaRPr lang="fr-CH"/>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93177" tIns="46589" rIns="93177" bIns="46589" rtlCol="0" anchor="ctr"/>
          <a:lstStyle/>
          <a:p>
            <a:endParaRPr lang="fr-CH"/>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CH"/>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7D78F8-7D2D-4830-889A-A3B6C05C857D}" type="slidenum">
              <a:rPr lang="fr-CH" smtClean="0"/>
              <a:t>‹#›</a:t>
            </a:fld>
            <a:endParaRPr lang="fr-CH"/>
          </a:p>
        </p:txBody>
      </p:sp>
    </p:spTree>
    <p:extLst>
      <p:ext uri="{BB962C8B-B14F-4D97-AF65-F5344CB8AC3E}">
        <p14:creationId xmlns:p14="http://schemas.microsoft.com/office/powerpoint/2010/main" val="1873188090"/>
      </p:ext>
    </p:extLst>
  </p:cSld>
  <p:clrMap bg1="lt1" tx1="dk1" bg2="lt2" tx2="dk2" accent1="accent1" accent2="accent2" accent3="accent3" accent4="accent4" accent5="accent5" accent6="accent6" hlink="hlink" folHlink="folHlink"/>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3" algn="l" defTabSz="914342" rtl="0" eaLnBrk="1" latinLnBrk="0" hangingPunct="1">
      <a:defRPr sz="1200" kern="1200">
        <a:solidFill>
          <a:schemeClr val="tx1"/>
        </a:solidFill>
        <a:latin typeface="+mn-lt"/>
        <a:ea typeface="+mn-ea"/>
        <a:cs typeface="+mn-cs"/>
      </a:defRPr>
    </a:lvl4pPr>
    <a:lvl5pPr marL="1828684" algn="l" defTabSz="914342" rtl="0" eaLnBrk="1" latinLnBrk="0" hangingPunct="1">
      <a:defRPr sz="1200" kern="1200">
        <a:solidFill>
          <a:schemeClr val="tx1"/>
        </a:solidFill>
        <a:latin typeface="+mn-lt"/>
        <a:ea typeface="+mn-ea"/>
        <a:cs typeface="+mn-cs"/>
      </a:defRPr>
    </a:lvl5pPr>
    <a:lvl6pPr marL="2285855" algn="l" defTabSz="914342" rtl="0" eaLnBrk="1" latinLnBrk="0" hangingPunct="1">
      <a:defRPr sz="1200" kern="1200">
        <a:solidFill>
          <a:schemeClr val="tx1"/>
        </a:solidFill>
        <a:latin typeface="+mn-lt"/>
        <a:ea typeface="+mn-ea"/>
        <a:cs typeface="+mn-cs"/>
      </a:defRPr>
    </a:lvl6pPr>
    <a:lvl7pPr marL="2743026" algn="l" defTabSz="914342" rtl="0" eaLnBrk="1" latinLnBrk="0" hangingPunct="1">
      <a:defRPr sz="1200" kern="1200">
        <a:solidFill>
          <a:schemeClr val="tx1"/>
        </a:solidFill>
        <a:latin typeface="+mn-lt"/>
        <a:ea typeface="+mn-ea"/>
        <a:cs typeface="+mn-cs"/>
      </a:defRPr>
    </a:lvl7pPr>
    <a:lvl8pPr marL="3200198" algn="l" defTabSz="914342" rtl="0" eaLnBrk="1" latinLnBrk="0" hangingPunct="1">
      <a:defRPr sz="1200" kern="1200">
        <a:solidFill>
          <a:schemeClr val="tx1"/>
        </a:solidFill>
        <a:latin typeface="+mn-lt"/>
        <a:ea typeface="+mn-ea"/>
        <a:cs typeface="+mn-cs"/>
      </a:defRPr>
    </a:lvl8pPr>
    <a:lvl9pPr marL="3657369" algn="l" defTabSz="9143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8.jpe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1">
    <p:bg>
      <p:bgPr>
        <a:solidFill>
          <a:srgbClr val="675C53"/>
        </a:solid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userDrawn="1">
            <p:custDataLst>
              <p:tags r:id="rId1"/>
            </p:custDataLst>
          </p:nvPr>
        </p:nvPicPr>
        <p:blipFill>
          <a:blip r:embed="rId5">
            <a:extLst>
              <a:ext uri="{28A0092B-C50C-407E-A947-70E740481C1C}">
                <a14:useLocalDpi xmlns:a14="http://schemas.microsoft.com/office/drawing/2010/main" val="0"/>
              </a:ext>
            </a:extLst>
          </a:blip>
          <a:srcRect t="45749" b="13232"/>
          <a:stretch>
            <a:fillRect/>
          </a:stretch>
        </p:blipFill>
        <p:spPr bwMode="auto">
          <a:xfrm>
            <a:off x="2432050" y="2420938"/>
            <a:ext cx="7058025"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2432720" y="2418250"/>
            <a:ext cx="2808000" cy="37476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Title 17"/>
          <p:cNvSpPr>
            <a:spLocks noGrp="1"/>
          </p:cNvSpPr>
          <p:nvPr>
            <p:ph type="title" hasCustomPrompt="1"/>
          </p:nvPr>
        </p:nvSpPr>
        <p:spPr>
          <a:xfrm>
            <a:off x="2610000" y="4006800"/>
            <a:ext cx="2905200" cy="576000"/>
          </a:xfrm>
          <a:prstGeom prst="rect">
            <a:avLst/>
          </a:prstGeom>
        </p:spPr>
        <p:txBody>
          <a:bodyPr lIns="0" anchor="t" anchorCtr="0"/>
          <a:lstStyle>
            <a:lvl1pPr algn="l">
              <a:defRPr sz="2400" b="0" i="0" spc="0" baseline="0">
                <a:solidFill>
                  <a:srgbClr val="662046"/>
                </a:solidFill>
              </a:defRPr>
            </a:lvl1pPr>
          </a:lstStyle>
          <a:p>
            <a:r>
              <a:rPr lang="en-GB" dirty="0" smtClean="0"/>
              <a:t>PRESENTATION</a:t>
            </a:r>
            <a:endParaRPr lang="en-GB" dirty="0"/>
          </a:p>
        </p:txBody>
      </p:sp>
      <p:sp>
        <p:nvSpPr>
          <p:cNvPr id="3" name="Text Placeholder 2"/>
          <p:cNvSpPr>
            <a:spLocks noGrp="1"/>
          </p:cNvSpPr>
          <p:nvPr>
            <p:ph type="body" sz="quarter" idx="11" hasCustomPrompt="1"/>
          </p:nvPr>
        </p:nvSpPr>
        <p:spPr>
          <a:xfrm>
            <a:off x="2720751" y="5328000"/>
            <a:ext cx="3096345" cy="333248"/>
          </a:xfrm>
          <a:prstGeom prst="rect">
            <a:avLst/>
          </a:prstGeom>
        </p:spPr>
        <p:txBody>
          <a:bodyPr lIns="0" rIns="0" anchor="ctr" anchorCtr="0"/>
          <a:lstStyle>
            <a:lvl1pPr marL="0" indent="0">
              <a:buNone/>
              <a:defRPr sz="1600" i="1">
                <a:solidFill>
                  <a:srgbClr val="662046"/>
                </a:solidFill>
                <a:latin typeface="+mj-lt"/>
              </a:defRPr>
            </a:lvl1pPr>
          </a:lstStyle>
          <a:p>
            <a:pPr lvl="0"/>
            <a:r>
              <a:rPr lang="en-GB" dirty="0" smtClean="0"/>
              <a:t>Date</a:t>
            </a:r>
            <a:endParaRPr lang="en-GB" dirty="0"/>
          </a:p>
        </p:txBody>
      </p:sp>
      <p:pic>
        <p:nvPicPr>
          <p:cNvPr id="8" name="Picture 6"/>
          <p:cNvPicPr>
            <a:picLocks noChangeAspect="1" noChangeArrowheads="1"/>
          </p:cNvPicPr>
          <p:nvPr userDrawn="1">
            <p:custDataLst>
              <p:tags r:id="rId2"/>
            </p:custDataLst>
          </p:nvPr>
        </p:nvPicPr>
        <p:blipFill>
          <a:blip r:embed="rId6">
            <a:lum bright="100000" contrast="100000"/>
            <a:grayscl/>
            <a:extLst>
              <a:ext uri="{28A0092B-C50C-407E-A947-70E740481C1C}">
                <a14:useLocalDpi xmlns:a14="http://schemas.microsoft.com/office/drawing/2010/main" val="0"/>
              </a:ext>
            </a:extLst>
          </a:blip>
          <a:srcRect/>
          <a:stretch>
            <a:fillRect/>
          </a:stretch>
        </p:blipFill>
        <p:spPr bwMode="auto">
          <a:xfrm>
            <a:off x="273050" y="355600"/>
            <a:ext cx="363538"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userDrawn="1">
            <p:custDataLst>
              <p:tags r:id="rId3"/>
            </p:custDataLst>
          </p:nvPr>
        </p:nvPicPr>
        <p:blipFill>
          <a:blip r:embed="rId7" cstate="print">
            <a:extLst>
              <a:ext uri="{28A0092B-C50C-407E-A947-70E740481C1C}">
                <a14:useLocalDpi xmlns:a14="http://schemas.microsoft.com/office/drawing/2010/main" val="0"/>
              </a:ext>
            </a:extLst>
          </a:blip>
          <a:srcRect b="30417"/>
          <a:stretch>
            <a:fillRect/>
          </a:stretch>
        </p:blipFill>
        <p:spPr bwMode="auto">
          <a:xfrm>
            <a:off x="2432050" y="352425"/>
            <a:ext cx="19939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12" hasCustomPrompt="1"/>
          </p:nvPr>
        </p:nvSpPr>
        <p:spPr>
          <a:xfrm>
            <a:off x="2720975" y="5661025"/>
            <a:ext cx="3096121" cy="288925"/>
          </a:xfrm>
          <a:prstGeom prst="rect">
            <a:avLst/>
          </a:prstGeom>
        </p:spPr>
        <p:txBody>
          <a:bodyPr lIns="0" rIns="0"/>
          <a:lstStyle>
            <a:lvl1pPr marL="0" indent="0" algn="l">
              <a:buNone/>
              <a:defRPr sz="1600" b="0" i="1" baseline="0">
                <a:solidFill>
                  <a:srgbClr val="662046"/>
                </a:solidFill>
                <a:latin typeface="Arial" pitchFamily="34" charset="0"/>
              </a:defRPr>
            </a:lvl1pPr>
          </a:lstStyle>
          <a:p>
            <a:pPr lvl="0"/>
            <a:r>
              <a:rPr lang="en-US" dirty="0" smtClean="0"/>
              <a:t>Speaker</a:t>
            </a:r>
            <a:endParaRPr lang="fr-CH" dirty="0"/>
          </a:p>
        </p:txBody>
      </p:sp>
    </p:spTree>
    <p:extLst>
      <p:ext uri="{BB962C8B-B14F-4D97-AF65-F5344CB8AC3E}">
        <p14:creationId xmlns:p14="http://schemas.microsoft.com/office/powerpoint/2010/main" val="29154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talic and Regular Text">
    <p:spTree>
      <p:nvGrpSpPr>
        <p:cNvPr id="1" name=""/>
        <p:cNvGrpSpPr/>
        <p:nvPr/>
      </p:nvGrpSpPr>
      <p:grpSpPr>
        <a:xfrm>
          <a:off x="0" y="0"/>
          <a:ext cx="0" cy="0"/>
          <a:chOff x="0" y="0"/>
          <a:chExt cx="0" cy="0"/>
        </a:xfrm>
      </p:grpSpPr>
      <p:sp>
        <p:nvSpPr>
          <p:cNvPr id="11" name="Title Placeholder 11"/>
          <p:cNvSpPr>
            <a:spLocks noGrp="1"/>
          </p:cNvSpPr>
          <p:nvPr>
            <p:ph type="title" hasCustomPrompt="1"/>
          </p:nvPr>
        </p:nvSpPr>
        <p:spPr>
          <a:xfrm>
            <a:off x="1335600" y="260350"/>
            <a:ext cx="7866000" cy="360015"/>
          </a:xfrm>
          <a:prstGeom prst="rect">
            <a:avLst/>
          </a:prstGeom>
        </p:spPr>
        <p:txBody>
          <a:bodyPr lIns="0" tIns="0" rIns="0" bIns="0" anchor="ctr" anchorCtr="0">
            <a:noAutofit/>
          </a:bodyPr>
          <a:lstStyle>
            <a:lvl1pPr>
              <a:defRPr sz="2400" spc="0" baseline="0"/>
            </a:lvl1pPr>
          </a:lstStyle>
          <a:p>
            <a:r>
              <a:rPr lang="en-US" dirty="0" smtClean="0"/>
              <a:t>CAPS TITLES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sp>
        <p:nvSpPr>
          <p:cNvPr id="10" name="Text Placeholder 2"/>
          <p:cNvSpPr>
            <a:spLocks noGrp="1"/>
          </p:cNvSpPr>
          <p:nvPr>
            <p:ph type="body" sz="quarter" idx="15" hasCustomPrompt="1"/>
          </p:nvPr>
        </p:nvSpPr>
        <p:spPr>
          <a:xfrm>
            <a:off x="1352550" y="1268413"/>
            <a:ext cx="7964488" cy="338554"/>
          </a:xfrm>
          <a:prstGeom prst="rect">
            <a:avLst/>
          </a:prstGeom>
        </p:spPr>
        <p:txBody>
          <a:bodyPr lIns="0" rIns="0">
            <a:spAutoFit/>
          </a:bodyPr>
          <a:lstStyle>
            <a:lvl1pPr marL="0" indent="0">
              <a:buNone/>
              <a:defRPr sz="1600" i="1" baseline="0"/>
            </a:lvl1pPr>
          </a:lstStyle>
          <a:p>
            <a:pPr lvl="0"/>
            <a:r>
              <a:rPr lang="en-US" dirty="0" smtClean="0"/>
              <a:t>Italic text block</a:t>
            </a:r>
          </a:p>
        </p:txBody>
      </p:sp>
      <p:sp>
        <p:nvSpPr>
          <p:cNvPr id="12" name="Text Placeholder 2"/>
          <p:cNvSpPr>
            <a:spLocks noGrp="1"/>
          </p:cNvSpPr>
          <p:nvPr>
            <p:ph type="body" sz="quarter" idx="16" hasCustomPrompt="1"/>
          </p:nvPr>
        </p:nvSpPr>
        <p:spPr>
          <a:xfrm>
            <a:off x="1352549" y="1916832"/>
            <a:ext cx="7964488" cy="338554"/>
          </a:xfrm>
          <a:prstGeom prst="rect">
            <a:avLst/>
          </a:prstGeom>
        </p:spPr>
        <p:txBody>
          <a:bodyPr lIns="0" rIns="0">
            <a:spAutoFit/>
          </a:bodyPr>
          <a:lstStyle>
            <a:lvl1pPr marL="0" indent="0">
              <a:buNone/>
              <a:defRPr sz="1600" i="0" baseline="0"/>
            </a:lvl1pPr>
          </a:lstStyle>
          <a:p>
            <a:pPr lvl="0"/>
            <a:r>
              <a:rPr lang="en-US" dirty="0" smtClean="0"/>
              <a:t>Regular text block</a:t>
            </a:r>
          </a:p>
        </p:txBody>
      </p:sp>
    </p:spTree>
    <p:extLst>
      <p:ext uri="{BB962C8B-B14F-4D97-AF65-F5344CB8AC3E}">
        <p14:creationId xmlns:p14="http://schemas.microsoft.com/office/powerpoint/2010/main" val="367260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11" name="Title Placeholder 11"/>
          <p:cNvSpPr>
            <a:spLocks noGrp="1"/>
          </p:cNvSpPr>
          <p:nvPr>
            <p:ph type="title" hasCustomPrompt="1"/>
          </p:nvPr>
        </p:nvSpPr>
        <p:spPr>
          <a:xfrm>
            <a:off x="1335600" y="260350"/>
            <a:ext cx="7866000" cy="360015"/>
          </a:xfrm>
          <a:prstGeom prst="rect">
            <a:avLst/>
          </a:prstGeom>
        </p:spPr>
        <p:txBody>
          <a:bodyPr lIns="0" tIns="0" rIns="0" bIns="0" anchor="ctr" anchorCtr="0">
            <a:noAutofit/>
          </a:bodyPr>
          <a:lstStyle>
            <a:lvl1pPr>
              <a:defRPr sz="2400" spc="0" baseline="0"/>
            </a:lvl1pPr>
          </a:lstStyle>
          <a:p>
            <a:r>
              <a:rPr lang="en-US" dirty="0" smtClean="0"/>
              <a:t>CAPS TITLES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sp>
        <p:nvSpPr>
          <p:cNvPr id="12" name="Text Placeholder 7"/>
          <p:cNvSpPr>
            <a:spLocks noGrp="1"/>
          </p:cNvSpPr>
          <p:nvPr>
            <p:ph type="body" sz="quarter" idx="16" hasCustomPrompt="1"/>
          </p:nvPr>
        </p:nvSpPr>
        <p:spPr>
          <a:xfrm>
            <a:off x="1352549" y="1268412"/>
            <a:ext cx="7964487" cy="4896891"/>
          </a:xfrm>
          <a:prstGeom prst="rect">
            <a:avLst/>
          </a:prstGeom>
        </p:spPr>
        <p:txBody>
          <a:bodyPr lIns="0" rIns="0"/>
          <a:lstStyle>
            <a:lvl1pPr marL="257175" indent="-257175">
              <a:buFont typeface="Wingdings" pitchFamily="2" charset="2"/>
              <a:buChar char="§"/>
              <a:defRPr sz="1600" baseline="0"/>
            </a:lvl1pPr>
            <a:lvl2pPr marL="457200" indent="-198438">
              <a:buFont typeface="Wingdings" pitchFamily="2" charset="2"/>
              <a:buChar char="§"/>
              <a:defRPr sz="1400" baseline="0"/>
            </a:lvl2pPr>
            <a:lvl3pPr marL="623888" indent="-165100">
              <a:buFont typeface="Arial" pitchFamily="34" charset="0"/>
              <a:buChar char="•"/>
              <a:defRPr/>
            </a:lvl3pPr>
          </a:lstStyle>
          <a:p>
            <a:pPr lvl="0"/>
            <a:r>
              <a:rPr lang="en-US" dirty="0" smtClean="0"/>
              <a:t>Bullets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847207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 or Table">
    <p:spTree>
      <p:nvGrpSpPr>
        <p:cNvPr id="1" name=""/>
        <p:cNvGrpSpPr/>
        <p:nvPr/>
      </p:nvGrpSpPr>
      <p:grpSpPr>
        <a:xfrm>
          <a:off x="0" y="0"/>
          <a:ext cx="0" cy="0"/>
          <a:chOff x="0" y="0"/>
          <a:chExt cx="0" cy="0"/>
        </a:xfrm>
      </p:grpSpPr>
      <p:sp>
        <p:nvSpPr>
          <p:cNvPr id="11" name="Title Placeholder 11"/>
          <p:cNvSpPr>
            <a:spLocks noGrp="1"/>
          </p:cNvSpPr>
          <p:nvPr>
            <p:ph type="title" hasCustomPrompt="1"/>
          </p:nvPr>
        </p:nvSpPr>
        <p:spPr>
          <a:xfrm>
            <a:off x="1335600" y="260350"/>
            <a:ext cx="7866000" cy="360015"/>
          </a:xfrm>
          <a:prstGeom prst="rect">
            <a:avLst/>
          </a:prstGeom>
        </p:spPr>
        <p:txBody>
          <a:bodyPr lIns="0" tIns="0" rIns="0" bIns="0" anchor="ctr" anchorCtr="0">
            <a:noAutofit/>
          </a:bodyPr>
          <a:lstStyle>
            <a:lvl1pPr>
              <a:defRPr sz="2400" spc="0" baseline="0"/>
            </a:lvl1pPr>
          </a:lstStyle>
          <a:p>
            <a:r>
              <a:rPr lang="en-US" dirty="0" smtClean="0"/>
              <a:t>CAPS TITLES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sp>
        <p:nvSpPr>
          <p:cNvPr id="14" name="Rectangle 3"/>
          <p:cNvSpPr>
            <a:spLocks noGrp="1"/>
          </p:cNvSpPr>
          <p:nvPr>
            <p:ph idx="1" hasCustomPrompt="1"/>
          </p:nvPr>
        </p:nvSpPr>
        <p:spPr>
          <a:xfrm>
            <a:off x="1346200" y="1268413"/>
            <a:ext cx="7999413" cy="4886325"/>
          </a:xfrm>
          <a:prstGeom prst="rect">
            <a:avLst/>
          </a:prstGeom>
        </p:spPr>
        <p:txBody>
          <a:bodyPr/>
          <a:lstStyle>
            <a:lvl1pPr>
              <a:defRPr baseline="0"/>
            </a:lvl1pPr>
          </a:lstStyle>
          <a:p>
            <a:r>
              <a:rPr lang="fr-CH" dirty="0" smtClean="0"/>
              <a:t>Insert Graph or table</a:t>
            </a:r>
          </a:p>
        </p:txBody>
      </p:sp>
    </p:spTree>
    <p:extLst>
      <p:ext uri="{BB962C8B-B14F-4D97-AF65-F5344CB8AC3E}">
        <p14:creationId xmlns:p14="http://schemas.microsoft.com/office/powerpoint/2010/main" val="2661133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Details 1">
    <p:spTree>
      <p:nvGrpSpPr>
        <p:cNvPr id="1" name=""/>
        <p:cNvGrpSpPr/>
        <p:nvPr/>
      </p:nvGrpSpPr>
      <p:grpSpPr>
        <a:xfrm>
          <a:off x="0" y="0"/>
          <a:ext cx="0" cy="0"/>
          <a:chOff x="0" y="0"/>
          <a:chExt cx="0" cy="0"/>
        </a:xfrm>
      </p:grpSpPr>
      <p:sp>
        <p:nvSpPr>
          <p:cNvPr id="11" name="Title Placeholder 11"/>
          <p:cNvSpPr>
            <a:spLocks noGrp="1"/>
          </p:cNvSpPr>
          <p:nvPr>
            <p:ph type="title" hasCustomPrompt="1"/>
          </p:nvPr>
        </p:nvSpPr>
        <p:spPr>
          <a:xfrm>
            <a:off x="1335600" y="260350"/>
            <a:ext cx="7866000" cy="360015"/>
          </a:xfrm>
          <a:prstGeom prst="rect">
            <a:avLst/>
          </a:prstGeom>
        </p:spPr>
        <p:txBody>
          <a:bodyPr lIns="0" tIns="0" rIns="0" bIns="0" anchor="ctr" anchorCtr="0">
            <a:noAutofit/>
          </a:bodyPr>
          <a:lstStyle>
            <a:lvl1pPr>
              <a:defRPr sz="2400" spc="0" baseline="0"/>
            </a:lvl1pPr>
          </a:lstStyle>
          <a:p>
            <a:r>
              <a:rPr lang="en-US" dirty="0" smtClean="0"/>
              <a:t>CONTACT DETAILS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pic>
        <p:nvPicPr>
          <p:cNvPr id="19"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46399" y="4364936"/>
            <a:ext cx="7131600" cy="19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9"/>
          <p:cNvSpPr>
            <a:spLocks noChangeArrowheads="1"/>
          </p:cNvSpPr>
          <p:nvPr userDrawn="1">
            <p:custDataLst>
              <p:tags r:id="rId1"/>
            </p:custDataLst>
          </p:nvPr>
        </p:nvSpPr>
        <p:spPr bwMode="auto">
          <a:xfrm>
            <a:off x="1344613" y="4365625"/>
            <a:ext cx="713160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
        <p:nvSpPr>
          <p:cNvPr id="17" name="Text Placeholder 2"/>
          <p:cNvSpPr>
            <a:spLocks noGrp="1"/>
          </p:cNvSpPr>
          <p:nvPr>
            <p:ph type="body" sz="quarter" idx="16" hasCustomPrompt="1"/>
          </p:nvPr>
        </p:nvSpPr>
        <p:spPr>
          <a:xfrm>
            <a:off x="1346400" y="1556792"/>
            <a:ext cx="7135200" cy="432048"/>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Name …, email…, telephone +41 22 …</a:t>
            </a:r>
          </a:p>
          <a:p>
            <a:pPr>
              <a:buFont typeface="Times New Roman" pitchFamily="18" charset="0"/>
              <a:buNone/>
            </a:pPr>
            <a:endParaRPr lang="en-GB" sz="1600" dirty="0" smtClean="0"/>
          </a:p>
          <a:p>
            <a:pPr>
              <a:buFont typeface="Times New Roman" pitchFamily="18" charset="0"/>
              <a:buNone/>
            </a:pPr>
            <a:endParaRPr lang="en-GB" sz="1600" dirty="0" smtClean="0"/>
          </a:p>
        </p:txBody>
      </p:sp>
      <p:sp>
        <p:nvSpPr>
          <p:cNvPr id="18" name="Text Placeholder 7"/>
          <p:cNvSpPr>
            <a:spLocks noGrp="1"/>
          </p:cNvSpPr>
          <p:nvPr>
            <p:ph type="body" sz="quarter" idx="18" hasCustomPrompt="1"/>
          </p:nvPr>
        </p:nvSpPr>
        <p:spPr>
          <a:xfrm>
            <a:off x="1346400" y="2492375"/>
            <a:ext cx="7119938" cy="504825"/>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For more information on Rhone, please visit </a:t>
            </a:r>
            <a:r>
              <a:rPr lang="fr-FR" sz="1600" u="sng" dirty="0" smtClean="0"/>
              <a:t>www.rhoneservices.com</a:t>
            </a:r>
            <a:endParaRPr lang="fr-CH" sz="1600" u="sng" dirty="0" smtClean="0"/>
          </a:p>
        </p:txBody>
      </p:sp>
      <p:sp>
        <p:nvSpPr>
          <p:cNvPr id="21" name="Text Placeholder 12"/>
          <p:cNvSpPr>
            <a:spLocks noGrp="1"/>
          </p:cNvSpPr>
          <p:nvPr>
            <p:ph type="body" sz="quarter" idx="19" hasCustomPrompt="1"/>
          </p:nvPr>
        </p:nvSpPr>
        <p:spPr>
          <a:xfrm>
            <a:off x="1346400" y="1152000"/>
            <a:ext cx="7131600" cy="358775"/>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For further information please contact:  </a:t>
            </a:r>
          </a:p>
        </p:txBody>
      </p:sp>
      <p:sp>
        <p:nvSpPr>
          <p:cNvPr id="22" name="TextBox 21"/>
          <p:cNvSpPr txBox="1"/>
          <p:nvPr userDrawn="1"/>
        </p:nvSpPr>
        <p:spPr>
          <a:xfrm>
            <a:off x="1346400" y="3789040"/>
            <a:ext cx="7131600" cy="409343"/>
          </a:xfrm>
          <a:prstGeom prst="rect">
            <a:avLst/>
          </a:prstGeom>
          <a:noFill/>
        </p:spPr>
        <p:txBody>
          <a:bodyPr wrap="square" lIns="0" tIns="0" rIns="0" bIns="0" rtlCol="0">
            <a:spAutoFit/>
          </a:bodyPr>
          <a:lstStyle/>
          <a:p>
            <a:pPr eaLnBrk="0" hangingPunct="0">
              <a:lnSpc>
                <a:spcPct val="90000"/>
              </a:lnSpc>
              <a:spcBef>
                <a:spcPts val="600"/>
              </a:spcBef>
              <a:spcAft>
                <a:spcPts val="600"/>
              </a:spcAft>
              <a:buClr>
                <a:srgbClr val="4C3327"/>
              </a:buClr>
              <a:buFont typeface="Times New Roman" pitchFamily="18" charset="0"/>
              <a:buNone/>
            </a:pPr>
            <a:r>
              <a:rPr lang="en-GB" sz="800" i="1" dirty="0" smtClean="0">
                <a:solidFill>
                  <a:srgbClr val="675C53"/>
                </a:solidFill>
                <a:cs typeface="Times New Roman" pitchFamily="18" charset="0"/>
              </a:rPr>
              <a:t>General disclaimer</a:t>
            </a:r>
          </a:p>
          <a:p>
            <a:pPr eaLnBrk="0" hangingPunct="0">
              <a:lnSpc>
                <a:spcPct val="90000"/>
              </a:lnSpc>
              <a:buClr>
                <a:srgbClr val="4C3327"/>
              </a:buClr>
              <a:buFont typeface="Times New Roman" pitchFamily="18" charset="0"/>
              <a:buNone/>
            </a:pPr>
            <a:r>
              <a:rPr lang="en-GB" sz="800" i="1" dirty="0" smtClean="0">
                <a:solidFill>
                  <a:srgbClr val="675C53"/>
                </a:solidFill>
                <a:cs typeface="Times New Roman" pitchFamily="18" charset="0"/>
              </a:rPr>
              <a:t>The information and comments contained herein are for the general information of the reader and are not intended as advice or opinions to be relied upon in relation to any particular circumstances. For particular application of the law to specific situations, the reader should seek professional advice.</a:t>
            </a:r>
            <a:endParaRPr lang="fr-CH" sz="800" dirty="0"/>
          </a:p>
        </p:txBody>
      </p:sp>
    </p:spTree>
    <p:extLst>
      <p:ext uri="{BB962C8B-B14F-4D97-AF65-F5344CB8AC3E}">
        <p14:creationId xmlns:p14="http://schemas.microsoft.com/office/powerpoint/2010/main" val="1583708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act Details 2">
    <p:spTree>
      <p:nvGrpSpPr>
        <p:cNvPr id="1" name=""/>
        <p:cNvGrpSpPr/>
        <p:nvPr/>
      </p:nvGrpSpPr>
      <p:grpSpPr>
        <a:xfrm>
          <a:off x="0" y="0"/>
          <a:ext cx="0" cy="0"/>
          <a:chOff x="0" y="0"/>
          <a:chExt cx="0" cy="0"/>
        </a:xfrm>
      </p:grpSpPr>
      <p:sp>
        <p:nvSpPr>
          <p:cNvPr id="11" name="Title Placeholder 11"/>
          <p:cNvSpPr>
            <a:spLocks noGrp="1"/>
          </p:cNvSpPr>
          <p:nvPr>
            <p:ph type="title" hasCustomPrompt="1"/>
          </p:nvPr>
        </p:nvSpPr>
        <p:spPr>
          <a:xfrm>
            <a:off x="1335600" y="260350"/>
            <a:ext cx="7866000" cy="360015"/>
          </a:xfrm>
          <a:prstGeom prst="rect">
            <a:avLst/>
          </a:prstGeom>
        </p:spPr>
        <p:txBody>
          <a:bodyPr lIns="0" tIns="0" rIns="0" bIns="0" anchor="ctr" anchorCtr="0">
            <a:noAutofit/>
          </a:bodyPr>
          <a:lstStyle>
            <a:lvl1pPr>
              <a:defRPr sz="2400" spc="0" baseline="0"/>
            </a:lvl1pPr>
          </a:lstStyle>
          <a:p>
            <a:r>
              <a:rPr lang="en-US" dirty="0" smtClean="0"/>
              <a:t>CONTACT DETAILS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pic>
        <p:nvPicPr>
          <p:cNvPr id="15" name="Picture 16"/>
          <p:cNvPicPr>
            <a:picLocks noChangeArrowheads="1"/>
          </p:cNvPicPr>
          <p:nvPr userDrawn="1">
            <p:custDataLst>
              <p:tags r:id="rId1"/>
            </p:custDataLst>
          </p:nvPr>
        </p:nvPicPr>
        <p:blipFill>
          <a:blip r:embed="rId5">
            <a:extLst>
              <a:ext uri="{28A0092B-C50C-407E-A947-70E740481C1C}">
                <a14:useLocalDpi xmlns:a14="http://schemas.microsoft.com/office/drawing/2010/main" val="0"/>
              </a:ext>
            </a:extLst>
          </a:blip>
          <a:srcRect t="6351" b="72218"/>
          <a:stretch>
            <a:fillRect/>
          </a:stretch>
        </p:blipFill>
        <p:spPr bwMode="auto">
          <a:xfrm>
            <a:off x="1352550" y="4366800"/>
            <a:ext cx="71316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9"/>
          <p:cNvSpPr>
            <a:spLocks noChangeArrowheads="1"/>
          </p:cNvSpPr>
          <p:nvPr userDrawn="1">
            <p:custDataLst>
              <p:tags r:id="rId2"/>
            </p:custDataLst>
          </p:nvPr>
        </p:nvSpPr>
        <p:spPr bwMode="auto">
          <a:xfrm>
            <a:off x="1353600" y="4365625"/>
            <a:ext cx="713160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
        <p:nvSpPr>
          <p:cNvPr id="13" name="Text Placeholder 2"/>
          <p:cNvSpPr>
            <a:spLocks noGrp="1"/>
          </p:cNvSpPr>
          <p:nvPr>
            <p:ph type="body" sz="quarter" idx="16" hasCustomPrompt="1"/>
          </p:nvPr>
        </p:nvSpPr>
        <p:spPr>
          <a:xfrm>
            <a:off x="1346400" y="1556792"/>
            <a:ext cx="7135200" cy="432048"/>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Name …, email…, telephone +41 22 …</a:t>
            </a:r>
          </a:p>
          <a:p>
            <a:pPr>
              <a:buFont typeface="Times New Roman" pitchFamily="18" charset="0"/>
              <a:buNone/>
            </a:pPr>
            <a:endParaRPr lang="en-GB" sz="1600" dirty="0" smtClean="0"/>
          </a:p>
          <a:p>
            <a:pPr>
              <a:buFont typeface="Times New Roman" pitchFamily="18" charset="0"/>
              <a:buNone/>
            </a:pPr>
            <a:endParaRPr lang="en-GB" sz="1600" dirty="0" smtClean="0"/>
          </a:p>
        </p:txBody>
      </p:sp>
      <p:sp>
        <p:nvSpPr>
          <p:cNvPr id="17" name="Text Placeholder 7"/>
          <p:cNvSpPr>
            <a:spLocks noGrp="1"/>
          </p:cNvSpPr>
          <p:nvPr>
            <p:ph type="body" sz="quarter" idx="18" hasCustomPrompt="1"/>
          </p:nvPr>
        </p:nvSpPr>
        <p:spPr>
          <a:xfrm>
            <a:off x="1346400" y="2492375"/>
            <a:ext cx="7119938" cy="504825"/>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For more information on Rhone, please visit </a:t>
            </a:r>
            <a:r>
              <a:rPr lang="fr-FR" sz="1600" u="sng" dirty="0" smtClean="0"/>
              <a:t>www.rhoneservices.com</a:t>
            </a:r>
            <a:endParaRPr lang="fr-CH" sz="1600" u="sng" dirty="0" smtClean="0"/>
          </a:p>
        </p:txBody>
      </p:sp>
      <p:sp>
        <p:nvSpPr>
          <p:cNvPr id="18" name="Text Placeholder 12"/>
          <p:cNvSpPr>
            <a:spLocks noGrp="1"/>
          </p:cNvSpPr>
          <p:nvPr>
            <p:ph type="body" sz="quarter" idx="19" hasCustomPrompt="1"/>
          </p:nvPr>
        </p:nvSpPr>
        <p:spPr>
          <a:xfrm>
            <a:off x="1346400" y="1152000"/>
            <a:ext cx="7131600" cy="358775"/>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For further information please contact:  </a:t>
            </a:r>
          </a:p>
        </p:txBody>
      </p:sp>
      <p:sp>
        <p:nvSpPr>
          <p:cNvPr id="2" name="TextBox 1"/>
          <p:cNvSpPr txBox="1"/>
          <p:nvPr userDrawn="1"/>
        </p:nvSpPr>
        <p:spPr>
          <a:xfrm>
            <a:off x="1346400" y="3789040"/>
            <a:ext cx="7131600" cy="409343"/>
          </a:xfrm>
          <a:prstGeom prst="rect">
            <a:avLst/>
          </a:prstGeom>
          <a:noFill/>
        </p:spPr>
        <p:txBody>
          <a:bodyPr wrap="square" lIns="0" tIns="0" rIns="0" bIns="0" rtlCol="0">
            <a:spAutoFit/>
          </a:bodyPr>
          <a:lstStyle/>
          <a:p>
            <a:pPr eaLnBrk="0" hangingPunct="0">
              <a:lnSpc>
                <a:spcPct val="90000"/>
              </a:lnSpc>
              <a:spcBef>
                <a:spcPts val="600"/>
              </a:spcBef>
              <a:spcAft>
                <a:spcPts val="600"/>
              </a:spcAft>
              <a:buClr>
                <a:srgbClr val="4C3327"/>
              </a:buClr>
              <a:buFont typeface="Times New Roman" pitchFamily="18" charset="0"/>
              <a:buNone/>
            </a:pPr>
            <a:r>
              <a:rPr lang="en-GB" sz="800" i="1" dirty="0" smtClean="0">
                <a:solidFill>
                  <a:srgbClr val="675C53"/>
                </a:solidFill>
                <a:cs typeface="Times New Roman" pitchFamily="18" charset="0"/>
              </a:rPr>
              <a:t>General disclaimer</a:t>
            </a:r>
          </a:p>
          <a:p>
            <a:pPr eaLnBrk="0" hangingPunct="0">
              <a:lnSpc>
                <a:spcPct val="90000"/>
              </a:lnSpc>
              <a:buClr>
                <a:srgbClr val="4C3327"/>
              </a:buClr>
              <a:buFont typeface="Times New Roman" pitchFamily="18" charset="0"/>
              <a:buNone/>
            </a:pPr>
            <a:r>
              <a:rPr lang="en-GB" sz="800" i="1" dirty="0" smtClean="0">
                <a:solidFill>
                  <a:srgbClr val="675C53"/>
                </a:solidFill>
                <a:cs typeface="Times New Roman" pitchFamily="18" charset="0"/>
              </a:rPr>
              <a:t>The information and comments contained herein are for the general information of the reader and are not intended as advice or opinions to be relied upon in relation to any particular circumstances. For particular application of the law to specific situations, the reader should seek professional advice.</a:t>
            </a:r>
            <a:endParaRPr lang="fr-CH" sz="800" dirty="0"/>
          </a:p>
        </p:txBody>
      </p:sp>
    </p:spTree>
    <p:extLst>
      <p:ext uri="{BB962C8B-B14F-4D97-AF65-F5344CB8AC3E}">
        <p14:creationId xmlns:p14="http://schemas.microsoft.com/office/powerpoint/2010/main" val="2713510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Details 3">
    <p:spTree>
      <p:nvGrpSpPr>
        <p:cNvPr id="1" name=""/>
        <p:cNvGrpSpPr/>
        <p:nvPr/>
      </p:nvGrpSpPr>
      <p:grpSpPr>
        <a:xfrm>
          <a:off x="0" y="0"/>
          <a:ext cx="0" cy="0"/>
          <a:chOff x="0" y="0"/>
          <a:chExt cx="0" cy="0"/>
        </a:xfrm>
      </p:grpSpPr>
      <p:sp>
        <p:nvSpPr>
          <p:cNvPr id="11" name="Title Placeholder 11"/>
          <p:cNvSpPr>
            <a:spLocks noGrp="1"/>
          </p:cNvSpPr>
          <p:nvPr>
            <p:ph type="title" hasCustomPrompt="1"/>
          </p:nvPr>
        </p:nvSpPr>
        <p:spPr>
          <a:xfrm>
            <a:off x="1335600" y="260350"/>
            <a:ext cx="7866000" cy="360015"/>
          </a:xfrm>
          <a:prstGeom prst="rect">
            <a:avLst/>
          </a:prstGeom>
        </p:spPr>
        <p:txBody>
          <a:bodyPr lIns="0" tIns="0" rIns="0" bIns="0" anchor="ctr" anchorCtr="0">
            <a:noAutofit/>
          </a:bodyPr>
          <a:lstStyle>
            <a:lvl1pPr>
              <a:defRPr sz="2400" spc="0" baseline="0"/>
            </a:lvl1pPr>
          </a:lstStyle>
          <a:p>
            <a:r>
              <a:rPr lang="en-US" dirty="0" smtClean="0"/>
              <a:t>CONTACT DETAILS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pic>
        <p:nvPicPr>
          <p:cNvPr id="1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46399" y="4366800"/>
            <a:ext cx="7131600" cy="188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9"/>
          <p:cNvSpPr>
            <a:spLocks noChangeArrowheads="1"/>
          </p:cNvSpPr>
          <p:nvPr userDrawn="1">
            <p:custDataLst>
              <p:tags r:id="rId1"/>
            </p:custDataLst>
          </p:nvPr>
        </p:nvSpPr>
        <p:spPr bwMode="auto">
          <a:xfrm>
            <a:off x="1346400" y="4366800"/>
            <a:ext cx="713160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
        <p:nvSpPr>
          <p:cNvPr id="13" name="Text Placeholder 2"/>
          <p:cNvSpPr>
            <a:spLocks noGrp="1"/>
          </p:cNvSpPr>
          <p:nvPr>
            <p:ph type="body" sz="quarter" idx="16" hasCustomPrompt="1"/>
          </p:nvPr>
        </p:nvSpPr>
        <p:spPr>
          <a:xfrm>
            <a:off x="1346400" y="1556792"/>
            <a:ext cx="7135200" cy="432048"/>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Name …, email…, telephone +41 22 …</a:t>
            </a:r>
          </a:p>
          <a:p>
            <a:pPr>
              <a:buFont typeface="Times New Roman" pitchFamily="18" charset="0"/>
              <a:buNone/>
            </a:pPr>
            <a:endParaRPr lang="en-GB" sz="1600" dirty="0" smtClean="0"/>
          </a:p>
          <a:p>
            <a:pPr>
              <a:buFont typeface="Times New Roman" pitchFamily="18" charset="0"/>
              <a:buNone/>
            </a:pPr>
            <a:endParaRPr lang="en-GB" sz="1600" dirty="0" smtClean="0"/>
          </a:p>
        </p:txBody>
      </p:sp>
      <p:sp>
        <p:nvSpPr>
          <p:cNvPr id="14" name="Text Placeholder 7"/>
          <p:cNvSpPr>
            <a:spLocks noGrp="1"/>
          </p:cNvSpPr>
          <p:nvPr>
            <p:ph type="body" sz="quarter" idx="18" hasCustomPrompt="1"/>
          </p:nvPr>
        </p:nvSpPr>
        <p:spPr>
          <a:xfrm>
            <a:off x="1346400" y="2492375"/>
            <a:ext cx="7119938" cy="504825"/>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For more information on Rhone, please visit </a:t>
            </a:r>
            <a:r>
              <a:rPr lang="fr-FR" sz="1600" u="sng" dirty="0" smtClean="0"/>
              <a:t>www.rhoneservices.com</a:t>
            </a:r>
            <a:endParaRPr lang="fr-CH" sz="1600" u="sng" dirty="0" smtClean="0"/>
          </a:p>
        </p:txBody>
      </p:sp>
      <p:sp>
        <p:nvSpPr>
          <p:cNvPr id="15" name="Text Placeholder 12"/>
          <p:cNvSpPr>
            <a:spLocks noGrp="1"/>
          </p:cNvSpPr>
          <p:nvPr>
            <p:ph type="body" sz="quarter" idx="19" hasCustomPrompt="1"/>
          </p:nvPr>
        </p:nvSpPr>
        <p:spPr>
          <a:xfrm>
            <a:off x="1346400" y="1152000"/>
            <a:ext cx="7131600" cy="358775"/>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For further information please contact:  </a:t>
            </a:r>
          </a:p>
        </p:txBody>
      </p:sp>
      <p:sp>
        <p:nvSpPr>
          <p:cNvPr id="16" name="TextBox 15"/>
          <p:cNvSpPr txBox="1"/>
          <p:nvPr userDrawn="1"/>
        </p:nvSpPr>
        <p:spPr>
          <a:xfrm>
            <a:off x="1346400" y="3789040"/>
            <a:ext cx="7131600" cy="409343"/>
          </a:xfrm>
          <a:prstGeom prst="rect">
            <a:avLst/>
          </a:prstGeom>
          <a:noFill/>
        </p:spPr>
        <p:txBody>
          <a:bodyPr wrap="square" lIns="0" tIns="0" rIns="0" bIns="0" rtlCol="0">
            <a:spAutoFit/>
          </a:bodyPr>
          <a:lstStyle/>
          <a:p>
            <a:pPr eaLnBrk="0" hangingPunct="0">
              <a:lnSpc>
                <a:spcPct val="90000"/>
              </a:lnSpc>
              <a:spcBef>
                <a:spcPts val="600"/>
              </a:spcBef>
              <a:spcAft>
                <a:spcPts val="600"/>
              </a:spcAft>
              <a:buClr>
                <a:srgbClr val="4C3327"/>
              </a:buClr>
              <a:buFont typeface="Times New Roman" pitchFamily="18" charset="0"/>
              <a:buNone/>
            </a:pPr>
            <a:r>
              <a:rPr lang="en-GB" sz="800" i="1" dirty="0" smtClean="0">
                <a:solidFill>
                  <a:srgbClr val="675C53"/>
                </a:solidFill>
                <a:cs typeface="Times New Roman" pitchFamily="18" charset="0"/>
              </a:rPr>
              <a:t>General disclaimer</a:t>
            </a:r>
          </a:p>
          <a:p>
            <a:pPr eaLnBrk="0" hangingPunct="0">
              <a:lnSpc>
                <a:spcPct val="90000"/>
              </a:lnSpc>
              <a:buClr>
                <a:srgbClr val="4C3327"/>
              </a:buClr>
              <a:buFont typeface="Times New Roman" pitchFamily="18" charset="0"/>
              <a:buNone/>
            </a:pPr>
            <a:r>
              <a:rPr lang="en-GB" sz="800" i="1" dirty="0" smtClean="0">
                <a:solidFill>
                  <a:srgbClr val="675C53"/>
                </a:solidFill>
                <a:cs typeface="Times New Roman" pitchFamily="18" charset="0"/>
              </a:rPr>
              <a:t>The information and comments contained herein are for the general information of the reader and are not intended as advice or opinions to be relied upon in relation to any particular circumstances. For particular application of the law to specific situations, the reader should seek professional advice.</a:t>
            </a:r>
            <a:endParaRPr lang="fr-CH" sz="800" dirty="0"/>
          </a:p>
        </p:txBody>
      </p:sp>
    </p:spTree>
    <p:extLst>
      <p:ext uri="{BB962C8B-B14F-4D97-AF65-F5344CB8AC3E}">
        <p14:creationId xmlns:p14="http://schemas.microsoft.com/office/powerpoint/2010/main" val="2247647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Details 4">
    <p:spTree>
      <p:nvGrpSpPr>
        <p:cNvPr id="1" name=""/>
        <p:cNvGrpSpPr/>
        <p:nvPr/>
      </p:nvGrpSpPr>
      <p:grpSpPr>
        <a:xfrm>
          <a:off x="0" y="0"/>
          <a:ext cx="0" cy="0"/>
          <a:chOff x="0" y="0"/>
          <a:chExt cx="0" cy="0"/>
        </a:xfrm>
      </p:grpSpPr>
      <p:sp>
        <p:nvSpPr>
          <p:cNvPr id="11" name="Title Placeholder 11"/>
          <p:cNvSpPr>
            <a:spLocks noGrp="1"/>
          </p:cNvSpPr>
          <p:nvPr>
            <p:ph type="title" hasCustomPrompt="1"/>
          </p:nvPr>
        </p:nvSpPr>
        <p:spPr>
          <a:xfrm>
            <a:off x="1335600" y="260350"/>
            <a:ext cx="7866000" cy="360015"/>
          </a:xfrm>
          <a:prstGeom prst="rect">
            <a:avLst/>
          </a:prstGeom>
        </p:spPr>
        <p:txBody>
          <a:bodyPr lIns="0" tIns="0" rIns="0" bIns="0" anchor="ctr" anchorCtr="0">
            <a:noAutofit/>
          </a:bodyPr>
          <a:lstStyle>
            <a:lvl1pPr>
              <a:defRPr sz="2400" spc="0" baseline="0"/>
            </a:lvl1pPr>
          </a:lstStyle>
          <a:p>
            <a:r>
              <a:rPr lang="en-US" dirty="0" smtClean="0"/>
              <a:t>CONTACT DETAILS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pic>
        <p:nvPicPr>
          <p:cNvPr id="19"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46399" y="4366799"/>
            <a:ext cx="7131600" cy="191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9"/>
          <p:cNvSpPr>
            <a:spLocks noChangeArrowheads="1"/>
          </p:cNvSpPr>
          <p:nvPr userDrawn="1">
            <p:custDataLst>
              <p:tags r:id="rId1"/>
            </p:custDataLst>
          </p:nvPr>
        </p:nvSpPr>
        <p:spPr bwMode="auto">
          <a:xfrm>
            <a:off x="1346400" y="4366800"/>
            <a:ext cx="713160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
        <p:nvSpPr>
          <p:cNvPr id="13" name="Text Placeholder 2"/>
          <p:cNvSpPr>
            <a:spLocks noGrp="1"/>
          </p:cNvSpPr>
          <p:nvPr>
            <p:ph type="body" sz="quarter" idx="16" hasCustomPrompt="1"/>
          </p:nvPr>
        </p:nvSpPr>
        <p:spPr>
          <a:xfrm>
            <a:off x="1346400" y="1556792"/>
            <a:ext cx="7135200" cy="432048"/>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Name …, email…, telephone +41 22 …</a:t>
            </a:r>
          </a:p>
          <a:p>
            <a:pPr>
              <a:buFont typeface="Times New Roman" pitchFamily="18" charset="0"/>
              <a:buNone/>
            </a:pPr>
            <a:endParaRPr lang="en-GB" sz="1600" dirty="0" smtClean="0"/>
          </a:p>
          <a:p>
            <a:pPr>
              <a:buFont typeface="Times New Roman" pitchFamily="18" charset="0"/>
              <a:buNone/>
            </a:pPr>
            <a:endParaRPr lang="en-GB" sz="1600" dirty="0" smtClean="0"/>
          </a:p>
        </p:txBody>
      </p:sp>
      <p:sp>
        <p:nvSpPr>
          <p:cNvPr id="14" name="Text Placeholder 7"/>
          <p:cNvSpPr>
            <a:spLocks noGrp="1"/>
          </p:cNvSpPr>
          <p:nvPr>
            <p:ph type="body" sz="quarter" idx="18" hasCustomPrompt="1"/>
          </p:nvPr>
        </p:nvSpPr>
        <p:spPr>
          <a:xfrm>
            <a:off x="1346400" y="2492375"/>
            <a:ext cx="7119938" cy="504825"/>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For more information on Rhone, please visit </a:t>
            </a:r>
            <a:r>
              <a:rPr lang="fr-FR" sz="1600" u="sng" dirty="0" smtClean="0"/>
              <a:t>www.rhoneservices.com</a:t>
            </a:r>
            <a:endParaRPr lang="fr-CH" sz="1600" u="sng" dirty="0" smtClean="0"/>
          </a:p>
        </p:txBody>
      </p:sp>
      <p:sp>
        <p:nvSpPr>
          <p:cNvPr id="15" name="Text Placeholder 12"/>
          <p:cNvSpPr>
            <a:spLocks noGrp="1"/>
          </p:cNvSpPr>
          <p:nvPr>
            <p:ph type="body" sz="quarter" idx="19" hasCustomPrompt="1"/>
          </p:nvPr>
        </p:nvSpPr>
        <p:spPr>
          <a:xfrm>
            <a:off x="1346400" y="1152000"/>
            <a:ext cx="7131600" cy="358775"/>
          </a:xfrm>
          <a:prstGeom prst="rect">
            <a:avLst/>
          </a:prstGeom>
        </p:spPr>
        <p:txBody>
          <a:bodyPr lIns="0" tIns="0" rIns="0" bIns="0"/>
          <a:lstStyle>
            <a:lvl1pPr>
              <a:buFont typeface="Times New Roman" pitchFamily="18" charset="0"/>
              <a:buNone/>
              <a:defRPr sz="1800"/>
            </a:lvl1pPr>
          </a:lstStyle>
          <a:p>
            <a:pPr>
              <a:buFont typeface="Times New Roman" pitchFamily="18" charset="0"/>
              <a:buNone/>
            </a:pPr>
            <a:r>
              <a:rPr lang="en-GB" sz="1600" dirty="0" smtClean="0"/>
              <a:t>For further information please contact:  </a:t>
            </a:r>
          </a:p>
        </p:txBody>
      </p:sp>
      <p:sp>
        <p:nvSpPr>
          <p:cNvPr id="16" name="TextBox 15"/>
          <p:cNvSpPr txBox="1"/>
          <p:nvPr userDrawn="1"/>
        </p:nvSpPr>
        <p:spPr>
          <a:xfrm>
            <a:off x="1346400" y="3789040"/>
            <a:ext cx="7131600" cy="409343"/>
          </a:xfrm>
          <a:prstGeom prst="rect">
            <a:avLst/>
          </a:prstGeom>
          <a:noFill/>
        </p:spPr>
        <p:txBody>
          <a:bodyPr wrap="square" lIns="0" tIns="0" rIns="0" bIns="0" rtlCol="0">
            <a:spAutoFit/>
          </a:bodyPr>
          <a:lstStyle/>
          <a:p>
            <a:pPr eaLnBrk="0" hangingPunct="0">
              <a:lnSpc>
                <a:spcPct val="90000"/>
              </a:lnSpc>
              <a:spcBef>
                <a:spcPts val="600"/>
              </a:spcBef>
              <a:spcAft>
                <a:spcPts val="600"/>
              </a:spcAft>
              <a:buClr>
                <a:srgbClr val="4C3327"/>
              </a:buClr>
              <a:buFont typeface="Times New Roman" pitchFamily="18" charset="0"/>
              <a:buNone/>
            </a:pPr>
            <a:r>
              <a:rPr lang="en-GB" sz="800" i="1" dirty="0" smtClean="0">
                <a:solidFill>
                  <a:srgbClr val="675C53"/>
                </a:solidFill>
                <a:cs typeface="Times New Roman" pitchFamily="18" charset="0"/>
              </a:rPr>
              <a:t>General disclaimer</a:t>
            </a:r>
          </a:p>
          <a:p>
            <a:pPr eaLnBrk="0" hangingPunct="0">
              <a:lnSpc>
                <a:spcPct val="90000"/>
              </a:lnSpc>
              <a:buClr>
                <a:srgbClr val="4C3327"/>
              </a:buClr>
              <a:buFont typeface="Times New Roman" pitchFamily="18" charset="0"/>
              <a:buNone/>
            </a:pPr>
            <a:r>
              <a:rPr lang="en-GB" sz="800" i="1" dirty="0" smtClean="0">
                <a:solidFill>
                  <a:srgbClr val="675C53"/>
                </a:solidFill>
                <a:cs typeface="Times New Roman" pitchFamily="18" charset="0"/>
              </a:rPr>
              <a:t>The information and comments contained herein are for the general information of the reader and are not intended as advice or opinions to be relied upon in relation to any particular circumstances. For particular application of the law to specific situations, the reader should seek professional advice.</a:t>
            </a:r>
            <a:endParaRPr lang="fr-CH" sz="800" dirty="0"/>
          </a:p>
        </p:txBody>
      </p:sp>
    </p:spTree>
    <p:extLst>
      <p:ext uri="{BB962C8B-B14F-4D97-AF65-F5344CB8AC3E}">
        <p14:creationId xmlns:p14="http://schemas.microsoft.com/office/powerpoint/2010/main" val="999946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sp>
        <p:nvSpPr>
          <p:cNvPr id="8" name="Text Placeholder 7"/>
          <p:cNvSpPr>
            <a:spLocks noGrp="1"/>
          </p:cNvSpPr>
          <p:nvPr>
            <p:ph type="body" sz="quarter" idx="17" hasCustomPrompt="1"/>
          </p:nvPr>
        </p:nvSpPr>
        <p:spPr>
          <a:xfrm>
            <a:off x="1346400" y="2494800"/>
            <a:ext cx="6615113" cy="2017920"/>
          </a:xfrm>
          <a:prstGeom prst="rect">
            <a:avLst/>
          </a:prstGeom>
        </p:spPr>
        <p:txBody>
          <a:bodyPr lIns="0" tIns="0" rIns="0" bIns="0"/>
          <a:lstStyle>
            <a:lvl1pPr marL="0" indent="0">
              <a:buNone/>
              <a:defRPr sz="2400"/>
            </a:lvl1pPr>
          </a:lstStyle>
          <a:p>
            <a:pPr lvl="0"/>
            <a:r>
              <a:rPr lang="en-US" dirty="0" smtClean="0"/>
              <a:t>THANK YOU FOR YOUR KIND ATTENTION</a:t>
            </a:r>
          </a:p>
        </p:txBody>
      </p:sp>
      <p:pic>
        <p:nvPicPr>
          <p:cNvPr id="12"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46400" y="4364937"/>
            <a:ext cx="70961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9"/>
          <p:cNvSpPr>
            <a:spLocks noChangeArrowheads="1"/>
          </p:cNvSpPr>
          <p:nvPr userDrawn="1">
            <p:custDataLst>
              <p:tags r:id="rId1"/>
            </p:custDataLst>
          </p:nvPr>
        </p:nvSpPr>
        <p:spPr bwMode="auto">
          <a:xfrm>
            <a:off x="1344613" y="4365625"/>
            <a:ext cx="709560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Tree>
    <p:extLst>
      <p:ext uri="{BB962C8B-B14F-4D97-AF65-F5344CB8AC3E}">
        <p14:creationId xmlns:p14="http://schemas.microsoft.com/office/powerpoint/2010/main" val="286185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sp>
        <p:nvSpPr>
          <p:cNvPr id="8" name="Text Placeholder 7"/>
          <p:cNvSpPr>
            <a:spLocks noGrp="1"/>
          </p:cNvSpPr>
          <p:nvPr>
            <p:ph type="body" sz="quarter" idx="17" hasCustomPrompt="1"/>
          </p:nvPr>
        </p:nvSpPr>
        <p:spPr>
          <a:xfrm>
            <a:off x="1346400" y="2494800"/>
            <a:ext cx="6615113" cy="2017920"/>
          </a:xfrm>
          <a:prstGeom prst="rect">
            <a:avLst/>
          </a:prstGeom>
        </p:spPr>
        <p:txBody>
          <a:bodyPr lIns="0" tIns="0" rIns="0" bIns="0"/>
          <a:lstStyle>
            <a:lvl1pPr marL="0" indent="0">
              <a:buNone/>
              <a:defRPr sz="2400"/>
            </a:lvl1pPr>
          </a:lstStyle>
          <a:p>
            <a:pPr lvl="0"/>
            <a:r>
              <a:rPr lang="en-US" dirty="0" smtClean="0"/>
              <a:t>THANK YOU FOR YOUR KIND ATTENTION</a:t>
            </a:r>
          </a:p>
        </p:txBody>
      </p:sp>
      <p:pic>
        <p:nvPicPr>
          <p:cNvPr id="10" name="Picture 16"/>
          <p:cNvPicPr>
            <a:picLocks noChangeArrowheads="1"/>
          </p:cNvPicPr>
          <p:nvPr userDrawn="1">
            <p:custDataLst>
              <p:tags r:id="rId1"/>
            </p:custDataLst>
          </p:nvPr>
        </p:nvPicPr>
        <p:blipFill>
          <a:blip r:embed="rId5">
            <a:extLst>
              <a:ext uri="{28A0092B-C50C-407E-A947-70E740481C1C}">
                <a14:useLocalDpi xmlns:a14="http://schemas.microsoft.com/office/drawing/2010/main" val="0"/>
              </a:ext>
            </a:extLst>
          </a:blip>
          <a:srcRect t="6351" b="72218"/>
          <a:stretch>
            <a:fillRect/>
          </a:stretch>
        </p:blipFill>
        <p:spPr bwMode="auto">
          <a:xfrm>
            <a:off x="1346400" y="4366800"/>
            <a:ext cx="7131600"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9"/>
          <p:cNvSpPr>
            <a:spLocks noChangeArrowheads="1"/>
          </p:cNvSpPr>
          <p:nvPr userDrawn="1">
            <p:custDataLst>
              <p:tags r:id="rId2"/>
            </p:custDataLst>
          </p:nvPr>
        </p:nvSpPr>
        <p:spPr bwMode="auto">
          <a:xfrm>
            <a:off x="1346400" y="4365625"/>
            <a:ext cx="713160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Tree>
    <p:extLst>
      <p:ext uri="{BB962C8B-B14F-4D97-AF65-F5344CB8AC3E}">
        <p14:creationId xmlns:p14="http://schemas.microsoft.com/office/powerpoint/2010/main" val="2532713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3">
    <p:spTree>
      <p:nvGrpSpPr>
        <p:cNvPr id="1" name=""/>
        <p:cNvGrpSpPr/>
        <p:nvPr/>
      </p:nvGrpSpPr>
      <p:grpSpPr>
        <a:xfrm>
          <a:off x="0" y="0"/>
          <a:ext cx="0" cy="0"/>
          <a:chOff x="0" y="0"/>
          <a:chExt cx="0" cy="0"/>
        </a:xfrm>
      </p:grpSpPr>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sp>
        <p:nvSpPr>
          <p:cNvPr id="8" name="Text Placeholder 7"/>
          <p:cNvSpPr>
            <a:spLocks noGrp="1"/>
          </p:cNvSpPr>
          <p:nvPr>
            <p:ph type="body" sz="quarter" idx="17" hasCustomPrompt="1"/>
          </p:nvPr>
        </p:nvSpPr>
        <p:spPr>
          <a:xfrm>
            <a:off x="1346400" y="2494800"/>
            <a:ext cx="6615113" cy="2017920"/>
          </a:xfrm>
          <a:prstGeom prst="rect">
            <a:avLst/>
          </a:prstGeom>
        </p:spPr>
        <p:txBody>
          <a:bodyPr lIns="0" tIns="0" rIns="0" bIns="0"/>
          <a:lstStyle>
            <a:lvl1pPr marL="0" indent="0">
              <a:buNone/>
              <a:defRPr sz="2400"/>
            </a:lvl1pPr>
          </a:lstStyle>
          <a:p>
            <a:pPr lvl="0"/>
            <a:r>
              <a:rPr lang="en-US" dirty="0" smtClean="0"/>
              <a:t>THANK YOU FOR YOUR KIND ATTENTION</a:t>
            </a:r>
          </a:p>
        </p:txBody>
      </p:sp>
      <p:pic>
        <p:nvPicPr>
          <p:cNvPr id="1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46400" y="4366800"/>
            <a:ext cx="70580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9"/>
          <p:cNvSpPr>
            <a:spLocks noChangeArrowheads="1"/>
          </p:cNvSpPr>
          <p:nvPr userDrawn="1">
            <p:custDataLst>
              <p:tags r:id="rId1"/>
            </p:custDataLst>
          </p:nvPr>
        </p:nvSpPr>
        <p:spPr bwMode="auto">
          <a:xfrm>
            <a:off x="1346400" y="4366800"/>
            <a:ext cx="709295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Tree>
    <p:extLst>
      <p:ext uri="{BB962C8B-B14F-4D97-AF65-F5344CB8AC3E}">
        <p14:creationId xmlns:p14="http://schemas.microsoft.com/office/powerpoint/2010/main" val="326527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3">
    <p:bg>
      <p:bgPr>
        <a:solidFill>
          <a:srgbClr val="675C53"/>
        </a:solidFill>
        <a:effectLst/>
      </p:bgPr>
    </p:bg>
    <p:spTree>
      <p:nvGrpSpPr>
        <p:cNvPr id="1" name=""/>
        <p:cNvGrpSpPr/>
        <p:nvPr/>
      </p:nvGrpSpPr>
      <p:grpSpPr>
        <a:xfrm>
          <a:off x="0" y="0"/>
          <a:ext cx="0" cy="0"/>
          <a:chOff x="0" y="0"/>
          <a:chExt cx="0" cy="0"/>
        </a:xfrm>
      </p:grpSpPr>
      <p:pic>
        <p:nvPicPr>
          <p:cNvPr id="10" name="Picture 11"/>
          <p:cNvPicPr>
            <a:picLocks noChangeAspect="1" noChangeArrowheads="1"/>
          </p:cNvPicPr>
          <p:nvPr userDrawn="1">
            <p:custDataLst>
              <p:tags r:id="rId1"/>
            </p:custDataLst>
          </p:nvPr>
        </p:nvPicPr>
        <p:blipFill>
          <a:blip r:embed="rId5">
            <a:extLst>
              <a:ext uri="{28A0092B-C50C-407E-A947-70E740481C1C}">
                <a14:useLocalDpi xmlns:a14="http://schemas.microsoft.com/office/drawing/2010/main" val="0"/>
              </a:ext>
            </a:extLst>
          </a:blip>
          <a:srcRect t="9201" b="24722"/>
          <a:stretch>
            <a:fillRect/>
          </a:stretch>
        </p:blipFill>
        <p:spPr bwMode="auto">
          <a:xfrm>
            <a:off x="2432050" y="2413000"/>
            <a:ext cx="7058025"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2432720" y="2413000"/>
            <a:ext cx="2808000" cy="37476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Title 17"/>
          <p:cNvSpPr>
            <a:spLocks noGrp="1"/>
          </p:cNvSpPr>
          <p:nvPr>
            <p:ph type="title" hasCustomPrompt="1"/>
          </p:nvPr>
        </p:nvSpPr>
        <p:spPr>
          <a:xfrm>
            <a:off x="2610000" y="4006800"/>
            <a:ext cx="2905200" cy="576000"/>
          </a:xfrm>
          <a:prstGeom prst="rect">
            <a:avLst/>
          </a:prstGeom>
        </p:spPr>
        <p:txBody>
          <a:bodyPr lIns="0" anchor="t" anchorCtr="0"/>
          <a:lstStyle>
            <a:lvl1pPr algn="l">
              <a:defRPr sz="2400" b="0" i="0" spc="0" baseline="0">
                <a:solidFill>
                  <a:srgbClr val="662046"/>
                </a:solidFill>
              </a:defRPr>
            </a:lvl1pPr>
          </a:lstStyle>
          <a:p>
            <a:r>
              <a:rPr lang="en-GB" dirty="0" smtClean="0"/>
              <a:t>PRESENTATION</a:t>
            </a:r>
            <a:endParaRPr lang="en-GB" dirty="0"/>
          </a:p>
        </p:txBody>
      </p:sp>
      <p:pic>
        <p:nvPicPr>
          <p:cNvPr id="8" name="Picture 6"/>
          <p:cNvPicPr>
            <a:picLocks noChangeAspect="1" noChangeArrowheads="1"/>
          </p:cNvPicPr>
          <p:nvPr userDrawn="1">
            <p:custDataLst>
              <p:tags r:id="rId2"/>
            </p:custDataLst>
          </p:nvPr>
        </p:nvPicPr>
        <p:blipFill>
          <a:blip r:embed="rId6">
            <a:lum bright="100000" contrast="100000"/>
            <a:grayscl/>
            <a:extLst>
              <a:ext uri="{28A0092B-C50C-407E-A947-70E740481C1C}">
                <a14:useLocalDpi xmlns:a14="http://schemas.microsoft.com/office/drawing/2010/main" val="0"/>
              </a:ext>
            </a:extLst>
          </a:blip>
          <a:srcRect/>
          <a:stretch>
            <a:fillRect/>
          </a:stretch>
        </p:blipFill>
        <p:spPr bwMode="auto">
          <a:xfrm>
            <a:off x="273050" y="355600"/>
            <a:ext cx="363538"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userDrawn="1">
            <p:custDataLst>
              <p:tags r:id="rId3"/>
            </p:custDataLst>
          </p:nvPr>
        </p:nvPicPr>
        <p:blipFill>
          <a:blip r:embed="rId7" cstate="print">
            <a:extLst>
              <a:ext uri="{28A0092B-C50C-407E-A947-70E740481C1C}">
                <a14:useLocalDpi xmlns:a14="http://schemas.microsoft.com/office/drawing/2010/main" val="0"/>
              </a:ext>
            </a:extLst>
          </a:blip>
          <a:srcRect b="30417"/>
          <a:stretch>
            <a:fillRect/>
          </a:stretch>
        </p:blipFill>
        <p:spPr bwMode="auto">
          <a:xfrm>
            <a:off x="2432050" y="352425"/>
            <a:ext cx="19939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type="body" sz="quarter" idx="11" hasCustomPrompt="1"/>
          </p:nvPr>
        </p:nvSpPr>
        <p:spPr>
          <a:xfrm>
            <a:off x="2720751" y="5328000"/>
            <a:ext cx="3096345" cy="333248"/>
          </a:xfrm>
          <a:prstGeom prst="rect">
            <a:avLst/>
          </a:prstGeom>
        </p:spPr>
        <p:txBody>
          <a:bodyPr lIns="0" rIns="0" anchor="ctr" anchorCtr="0"/>
          <a:lstStyle>
            <a:lvl1pPr marL="0" indent="0">
              <a:buNone/>
              <a:defRPr sz="1600" i="1">
                <a:solidFill>
                  <a:srgbClr val="662046"/>
                </a:solidFill>
                <a:latin typeface="+mj-lt"/>
              </a:defRPr>
            </a:lvl1pPr>
          </a:lstStyle>
          <a:p>
            <a:pPr lvl="0"/>
            <a:r>
              <a:rPr lang="en-GB" dirty="0" smtClean="0"/>
              <a:t>Date</a:t>
            </a:r>
            <a:endParaRPr lang="en-GB" dirty="0"/>
          </a:p>
        </p:txBody>
      </p:sp>
      <p:sp>
        <p:nvSpPr>
          <p:cNvPr id="12" name="Text Placeholder 6"/>
          <p:cNvSpPr>
            <a:spLocks noGrp="1"/>
          </p:cNvSpPr>
          <p:nvPr>
            <p:ph type="body" sz="quarter" idx="12" hasCustomPrompt="1"/>
          </p:nvPr>
        </p:nvSpPr>
        <p:spPr>
          <a:xfrm>
            <a:off x="2720975" y="5661025"/>
            <a:ext cx="3096121" cy="288925"/>
          </a:xfrm>
          <a:prstGeom prst="rect">
            <a:avLst/>
          </a:prstGeom>
        </p:spPr>
        <p:txBody>
          <a:bodyPr lIns="0" rIns="0"/>
          <a:lstStyle>
            <a:lvl1pPr marL="0" indent="0" algn="l">
              <a:buNone/>
              <a:defRPr sz="1600" b="0" i="1" baseline="0">
                <a:solidFill>
                  <a:srgbClr val="662046"/>
                </a:solidFill>
                <a:latin typeface="Arial" pitchFamily="34" charset="0"/>
              </a:defRPr>
            </a:lvl1pPr>
          </a:lstStyle>
          <a:p>
            <a:pPr lvl="0"/>
            <a:r>
              <a:rPr lang="en-US" dirty="0" smtClean="0"/>
              <a:t>Speaker</a:t>
            </a:r>
            <a:endParaRPr lang="fr-CH" dirty="0"/>
          </a:p>
        </p:txBody>
      </p:sp>
    </p:spTree>
    <p:extLst>
      <p:ext uri="{BB962C8B-B14F-4D97-AF65-F5344CB8AC3E}">
        <p14:creationId xmlns:p14="http://schemas.microsoft.com/office/powerpoint/2010/main" val="12006574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4">
    <p:spTree>
      <p:nvGrpSpPr>
        <p:cNvPr id="1" name=""/>
        <p:cNvGrpSpPr/>
        <p:nvPr/>
      </p:nvGrpSpPr>
      <p:grpSpPr>
        <a:xfrm>
          <a:off x="0" y="0"/>
          <a:ext cx="0" cy="0"/>
          <a:chOff x="0" y="0"/>
          <a:chExt cx="0" cy="0"/>
        </a:xfrm>
      </p:grpSpPr>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sp>
        <p:nvSpPr>
          <p:cNvPr id="8" name="Text Placeholder 7"/>
          <p:cNvSpPr>
            <a:spLocks noGrp="1"/>
          </p:cNvSpPr>
          <p:nvPr>
            <p:ph type="body" sz="quarter" idx="17" hasCustomPrompt="1"/>
          </p:nvPr>
        </p:nvSpPr>
        <p:spPr>
          <a:xfrm>
            <a:off x="1346400" y="2494800"/>
            <a:ext cx="6615113" cy="2017920"/>
          </a:xfrm>
          <a:prstGeom prst="rect">
            <a:avLst/>
          </a:prstGeom>
        </p:spPr>
        <p:txBody>
          <a:bodyPr lIns="0" tIns="0" rIns="0" bIns="0"/>
          <a:lstStyle>
            <a:lvl1pPr marL="0" indent="0">
              <a:buNone/>
              <a:defRPr sz="2400"/>
            </a:lvl1pPr>
          </a:lstStyle>
          <a:p>
            <a:pPr lvl="0"/>
            <a:r>
              <a:rPr lang="en-US" dirty="0" smtClean="0"/>
              <a:t>THANK YOU FOR YOUR KIND ATTENTION</a:t>
            </a:r>
          </a:p>
        </p:txBody>
      </p:sp>
      <p:pic>
        <p:nvPicPr>
          <p:cNvPr id="1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46400" y="4366800"/>
            <a:ext cx="70580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9"/>
          <p:cNvSpPr>
            <a:spLocks noChangeArrowheads="1"/>
          </p:cNvSpPr>
          <p:nvPr userDrawn="1">
            <p:custDataLst>
              <p:tags r:id="rId1"/>
            </p:custDataLst>
          </p:nvPr>
        </p:nvSpPr>
        <p:spPr bwMode="auto">
          <a:xfrm>
            <a:off x="1346400" y="4366800"/>
            <a:ext cx="709295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Tree>
    <p:extLst>
      <p:ext uri="{BB962C8B-B14F-4D97-AF65-F5344CB8AC3E}">
        <p14:creationId xmlns:p14="http://schemas.microsoft.com/office/powerpoint/2010/main" val="216794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4">
    <p:bg>
      <p:bgPr>
        <a:solidFill>
          <a:srgbClr val="675C53"/>
        </a:solid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userDrawn="1">
            <p:custDataLst>
              <p:tags r:id="rId1"/>
            </p:custDataLst>
          </p:nvPr>
        </p:nvPicPr>
        <p:blipFill>
          <a:blip r:embed="rId5">
            <a:extLst>
              <a:ext uri="{28A0092B-C50C-407E-A947-70E740481C1C}">
                <a14:useLocalDpi xmlns:a14="http://schemas.microsoft.com/office/drawing/2010/main" val="0"/>
              </a:ext>
            </a:extLst>
          </a:blip>
          <a:srcRect t="9787" b="47769"/>
          <a:stretch>
            <a:fillRect/>
          </a:stretch>
        </p:blipFill>
        <p:spPr bwMode="auto">
          <a:xfrm>
            <a:off x="2425700" y="2420938"/>
            <a:ext cx="7064375"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userDrawn="1"/>
        </p:nvSpPr>
        <p:spPr>
          <a:xfrm>
            <a:off x="2432720" y="2418250"/>
            <a:ext cx="2808000" cy="37476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Title 17"/>
          <p:cNvSpPr>
            <a:spLocks noGrp="1"/>
          </p:cNvSpPr>
          <p:nvPr>
            <p:ph type="title" hasCustomPrompt="1"/>
          </p:nvPr>
        </p:nvSpPr>
        <p:spPr>
          <a:xfrm>
            <a:off x="2610000" y="4006800"/>
            <a:ext cx="2905200" cy="576000"/>
          </a:xfrm>
          <a:prstGeom prst="rect">
            <a:avLst/>
          </a:prstGeom>
        </p:spPr>
        <p:txBody>
          <a:bodyPr lIns="0" anchor="t" anchorCtr="0"/>
          <a:lstStyle>
            <a:lvl1pPr algn="l">
              <a:defRPr sz="2400" b="0" i="0" spc="0" baseline="0">
                <a:solidFill>
                  <a:srgbClr val="662046"/>
                </a:solidFill>
              </a:defRPr>
            </a:lvl1pPr>
          </a:lstStyle>
          <a:p>
            <a:r>
              <a:rPr lang="en-GB" dirty="0" smtClean="0"/>
              <a:t>PRESENTATION</a:t>
            </a:r>
            <a:endParaRPr lang="en-GB" dirty="0"/>
          </a:p>
        </p:txBody>
      </p:sp>
      <p:pic>
        <p:nvPicPr>
          <p:cNvPr id="8" name="Picture 6"/>
          <p:cNvPicPr>
            <a:picLocks noChangeAspect="1" noChangeArrowheads="1"/>
          </p:cNvPicPr>
          <p:nvPr userDrawn="1">
            <p:custDataLst>
              <p:tags r:id="rId2"/>
            </p:custDataLst>
          </p:nvPr>
        </p:nvPicPr>
        <p:blipFill>
          <a:blip r:embed="rId6">
            <a:lum bright="100000" contrast="100000"/>
            <a:grayscl/>
            <a:extLst>
              <a:ext uri="{28A0092B-C50C-407E-A947-70E740481C1C}">
                <a14:useLocalDpi xmlns:a14="http://schemas.microsoft.com/office/drawing/2010/main" val="0"/>
              </a:ext>
            </a:extLst>
          </a:blip>
          <a:srcRect/>
          <a:stretch>
            <a:fillRect/>
          </a:stretch>
        </p:blipFill>
        <p:spPr bwMode="auto">
          <a:xfrm>
            <a:off x="273050" y="355600"/>
            <a:ext cx="363538"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userDrawn="1">
            <p:custDataLst>
              <p:tags r:id="rId3"/>
            </p:custDataLst>
          </p:nvPr>
        </p:nvPicPr>
        <p:blipFill>
          <a:blip r:embed="rId7" cstate="print">
            <a:extLst>
              <a:ext uri="{28A0092B-C50C-407E-A947-70E740481C1C}">
                <a14:useLocalDpi xmlns:a14="http://schemas.microsoft.com/office/drawing/2010/main" val="0"/>
              </a:ext>
            </a:extLst>
          </a:blip>
          <a:srcRect b="30417"/>
          <a:stretch>
            <a:fillRect/>
          </a:stretch>
        </p:blipFill>
        <p:spPr bwMode="auto">
          <a:xfrm>
            <a:off x="2432050" y="352425"/>
            <a:ext cx="19939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2"/>
          <p:cNvSpPr>
            <a:spLocks noGrp="1"/>
          </p:cNvSpPr>
          <p:nvPr>
            <p:ph type="body" sz="quarter" idx="11" hasCustomPrompt="1"/>
          </p:nvPr>
        </p:nvSpPr>
        <p:spPr>
          <a:xfrm>
            <a:off x="2720751" y="5328000"/>
            <a:ext cx="3096345" cy="333248"/>
          </a:xfrm>
          <a:prstGeom prst="rect">
            <a:avLst/>
          </a:prstGeom>
        </p:spPr>
        <p:txBody>
          <a:bodyPr lIns="0" rIns="0" anchor="ctr" anchorCtr="0"/>
          <a:lstStyle>
            <a:lvl1pPr marL="0" indent="0">
              <a:buNone/>
              <a:defRPr sz="1600" i="1">
                <a:solidFill>
                  <a:srgbClr val="662046"/>
                </a:solidFill>
                <a:latin typeface="+mj-lt"/>
              </a:defRPr>
            </a:lvl1pPr>
          </a:lstStyle>
          <a:p>
            <a:pPr lvl="0"/>
            <a:r>
              <a:rPr lang="en-GB" dirty="0" smtClean="0"/>
              <a:t>Date</a:t>
            </a:r>
            <a:endParaRPr lang="en-GB" dirty="0"/>
          </a:p>
        </p:txBody>
      </p:sp>
      <p:sp>
        <p:nvSpPr>
          <p:cNvPr id="12" name="Text Placeholder 6"/>
          <p:cNvSpPr>
            <a:spLocks noGrp="1"/>
          </p:cNvSpPr>
          <p:nvPr>
            <p:ph type="body" sz="quarter" idx="12" hasCustomPrompt="1"/>
          </p:nvPr>
        </p:nvSpPr>
        <p:spPr>
          <a:xfrm>
            <a:off x="2720975" y="5661025"/>
            <a:ext cx="3096121" cy="288925"/>
          </a:xfrm>
          <a:prstGeom prst="rect">
            <a:avLst/>
          </a:prstGeom>
        </p:spPr>
        <p:txBody>
          <a:bodyPr lIns="0" rIns="0"/>
          <a:lstStyle>
            <a:lvl1pPr marL="0" indent="0" algn="l">
              <a:buNone/>
              <a:defRPr sz="1600" b="0" i="1" baseline="0">
                <a:solidFill>
                  <a:srgbClr val="662046"/>
                </a:solidFill>
                <a:latin typeface="Arial" pitchFamily="34" charset="0"/>
              </a:defRPr>
            </a:lvl1pPr>
          </a:lstStyle>
          <a:p>
            <a:pPr lvl="0"/>
            <a:r>
              <a:rPr lang="en-US" dirty="0" smtClean="0"/>
              <a:t>Speaker</a:t>
            </a:r>
            <a:endParaRPr lang="fr-CH" dirty="0"/>
          </a:p>
        </p:txBody>
      </p:sp>
    </p:spTree>
    <p:extLst>
      <p:ext uri="{BB962C8B-B14F-4D97-AF65-F5344CB8AC3E}">
        <p14:creationId xmlns:p14="http://schemas.microsoft.com/office/powerpoint/2010/main" val="35879717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 Insert Picture">
    <p:bg>
      <p:bgPr>
        <a:solidFill>
          <a:srgbClr val="675C53"/>
        </a:solidFill>
        <a:effectLst/>
      </p:bgPr>
    </p:bg>
    <p:spTree>
      <p:nvGrpSpPr>
        <p:cNvPr id="1" name=""/>
        <p:cNvGrpSpPr/>
        <p:nvPr/>
      </p:nvGrpSpPr>
      <p:grpSpPr>
        <a:xfrm>
          <a:off x="0" y="0"/>
          <a:ext cx="0" cy="0"/>
          <a:chOff x="0" y="0"/>
          <a:chExt cx="0" cy="0"/>
        </a:xfrm>
      </p:grpSpPr>
      <p:sp>
        <p:nvSpPr>
          <p:cNvPr id="20" name="Picture Placeholder 19"/>
          <p:cNvSpPr>
            <a:spLocks noGrp="1"/>
          </p:cNvSpPr>
          <p:nvPr>
            <p:ph type="pic" sz="quarter" idx="10" hasCustomPrompt="1"/>
          </p:nvPr>
        </p:nvSpPr>
        <p:spPr>
          <a:xfrm>
            <a:off x="2433600" y="2412000"/>
            <a:ext cx="7059600" cy="3754800"/>
          </a:xfrm>
          <a:prstGeom prst="rect">
            <a:avLst/>
          </a:prstGeom>
          <a:ln w="6350"/>
        </p:spPr>
        <p:txBody>
          <a:bodyPr lIns="0" rIns="0"/>
          <a:lstStyle>
            <a:lvl1pPr marL="0" indent="0" algn="ctr">
              <a:buNone/>
              <a:defRPr sz="1100" baseline="0"/>
            </a:lvl1pPr>
          </a:lstStyle>
          <a:p>
            <a:r>
              <a:rPr lang="en-GB" dirty="0" smtClean="0"/>
              <a:t>Insert picture here </a:t>
            </a:r>
            <a:br>
              <a:rPr lang="en-GB" dirty="0" smtClean="0"/>
            </a:br>
            <a:r>
              <a:rPr lang="en-GB" dirty="0" smtClean="0"/>
              <a:t/>
            </a:r>
            <a:br>
              <a:rPr lang="en-GB" dirty="0" smtClean="0"/>
            </a:br>
            <a:endParaRPr lang="en-GB" dirty="0"/>
          </a:p>
        </p:txBody>
      </p:sp>
      <p:sp>
        <p:nvSpPr>
          <p:cNvPr id="2" name="Rectangle 1"/>
          <p:cNvSpPr/>
          <p:nvPr userDrawn="1"/>
        </p:nvSpPr>
        <p:spPr>
          <a:xfrm>
            <a:off x="2432720" y="2423447"/>
            <a:ext cx="2808000" cy="37476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8" name="Title 17"/>
          <p:cNvSpPr>
            <a:spLocks noGrp="1"/>
          </p:cNvSpPr>
          <p:nvPr>
            <p:ph type="title" hasCustomPrompt="1"/>
          </p:nvPr>
        </p:nvSpPr>
        <p:spPr>
          <a:xfrm>
            <a:off x="2610000" y="4006800"/>
            <a:ext cx="2905200" cy="576000"/>
          </a:xfrm>
          <a:prstGeom prst="rect">
            <a:avLst/>
          </a:prstGeom>
        </p:spPr>
        <p:txBody>
          <a:bodyPr lIns="0" anchor="t" anchorCtr="0"/>
          <a:lstStyle>
            <a:lvl1pPr algn="l">
              <a:defRPr sz="2400" b="0" i="0" spc="0" baseline="0">
                <a:solidFill>
                  <a:srgbClr val="662046"/>
                </a:solidFill>
              </a:defRPr>
            </a:lvl1pPr>
          </a:lstStyle>
          <a:p>
            <a:r>
              <a:rPr lang="en-GB" dirty="0" smtClean="0"/>
              <a:t>PRESENTATION</a:t>
            </a:r>
            <a:endParaRPr lang="en-GB" dirty="0"/>
          </a:p>
        </p:txBody>
      </p:sp>
      <p:pic>
        <p:nvPicPr>
          <p:cNvPr id="8" name="Picture 6"/>
          <p:cNvPicPr>
            <a:picLocks noChangeAspect="1" noChangeArrowheads="1"/>
          </p:cNvPicPr>
          <p:nvPr userDrawn="1">
            <p:custDataLst>
              <p:tags r:id="rId1"/>
            </p:custDataLst>
          </p:nvPr>
        </p:nvPicPr>
        <p:blipFill>
          <a:blip r:embed="rId4">
            <a:lum bright="100000" contrast="100000"/>
            <a:grayscl/>
            <a:extLst>
              <a:ext uri="{28A0092B-C50C-407E-A947-70E740481C1C}">
                <a14:useLocalDpi xmlns:a14="http://schemas.microsoft.com/office/drawing/2010/main" val="0"/>
              </a:ext>
            </a:extLst>
          </a:blip>
          <a:srcRect/>
          <a:stretch>
            <a:fillRect/>
          </a:stretch>
        </p:blipFill>
        <p:spPr bwMode="auto">
          <a:xfrm>
            <a:off x="273050" y="355600"/>
            <a:ext cx="363538"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userDrawn="1">
            <p:custDataLst>
              <p:tags r:id="rId2"/>
            </p:custDataLst>
          </p:nvPr>
        </p:nvPicPr>
        <p:blipFill>
          <a:blip r:embed="rId5" cstate="print">
            <a:extLst>
              <a:ext uri="{28A0092B-C50C-407E-A947-70E740481C1C}">
                <a14:useLocalDpi xmlns:a14="http://schemas.microsoft.com/office/drawing/2010/main" val="0"/>
              </a:ext>
            </a:extLst>
          </a:blip>
          <a:srcRect b="30417"/>
          <a:stretch>
            <a:fillRect/>
          </a:stretch>
        </p:blipFill>
        <p:spPr bwMode="auto">
          <a:xfrm>
            <a:off x="2432050" y="352425"/>
            <a:ext cx="19939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2"/>
          <p:cNvSpPr>
            <a:spLocks noGrp="1"/>
          </p:cNvSpPr>
          <p:nvPr>
            <p:ph type="body" sz="quarter" idx="11" hasCustomPrompt="1"/>
          </p:nvPr>
        </p:nvSpPr>
        <p:spPr>
          <a:xfrm>
            <a:off x="2720751" y="5328000"/>
            <a:ext cx="3096345" cy="333248"/>
          </a:xfrm>
          <a:prstGeom prst="rect">
            <a:avLst/>
          </a:prstGeom>
        </p:spPr>
        <p:txBody>
          <a:bodyPr lIns="0" rIns="0" anchor="ctr" anchorCtr="0"/>
          <a:lstStyle>
            <a:lvl1pPr marL="0" indent="0">
              <a:buNone/>
              <a:defRPr sz="1600" i="1">
                <a:solidFill>
                  <a:srgbClr val="662046"/>
                </a:solidFill>
                <a:latin typeface="+mj-lt"/>
              </a:defRPr>
            </a:lvl1pPr>
          </a:lstStyle>
          <a:p>
            <a:pPr lvl="0"/>
            <a:r>
              <a:rPr lang="en-GB" dirty="0" smtClean="0"/>
              <a:t>Date</a:t>
            </a:r>
            <a:endParaRPr lang="en-GB" dirty="0"/>
          </a:p>
        </p:txBody>
      </p:sp>
      <p:sp>
        <p:nvSpPr>
          <p:cNvPr id="11" name="Text Placeholder 6"/>
          <p:cNvSpPr>
            <a:spLocks noGrp="1"/>
          </p:cNvSpPr>
          <p:nvPr>
            <p:ph type="body" sz="quarter" idx="12" hasCustomPrompt="1"/>
          </p:nvPr>
        </p:nvSpPr>
        <p:spPr>
          <a:xfrm>
            <a:off x="2720975" y="5661025"/>
            <a:ext cx="3096121" cy="288925"/>
          </a:xfrm>
          <a:prstGeom prst="rect">
            <a:avLst/>
          </a:prstGeom>
        </p:spPr>
        <p:txBody>
          <a:bodyPr lIns="0" rIns="0"/>
          <a:lstStyle>
            <a:lvl1pPr marL="0" indent="0" algn="l">
              <a:buNone/>
              <a:defRPr sz="1600" b="0" i="1" baseline="0">
                <a:solidFill>
                  <a:srgbClr val="662046"/>
                </a:solidFill>
                <a:latin typeface="Arial" pitchFamily="34" charset="0"/>
              </a:defRPr>
            </a:lvl1pPr>
          </a:lstStyle>
          <a:p>
            <a:pPr lvl="0"/>
            <a:r>
              <a:rPr lang="en-US" dirty="0" smtClean="0"/>
              <a:t>Speaker</a:t>
            </a:r>
            <a:endParaRPr lang="fr-CH" dirty="0"/>
          </a:p>
        </p:txBody>
      </p:sp>
    </p:spTree>
    <p:extLst>
      <p:ext uri="{BB962C8B-B14F-4D97-AF65-F5344CB8AC3E}">
        <p14:creationId xmlns:p14="http://schemas.microsoft.com/office/powerpoint/2010/main" val="13888659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346400" y="1267200"/>
            <a:ext cx="8002800" cy="4888800"/>
          </a:xfrm>
          <a:prstGeom prst="rect">
            <a:avLst/>
          </a:prstGeom>
        </p:spPr>
        <p:txBody>
          <a:bodyPr lIns="0" tIns="0" rIns="0" bIns="0"/>
          <a:lstStyle>
            <a:lvl1pPr marL="342900" indent="-342900">
              <a:spcBef>
                <a:spcPts val="600"/>
              </a:spcBef>
              <a:spcAft>
                <a:spcPts val="600"/>
              </a:spcAft>
              <a:buClr>
                <a:srgbClr val="675C53"/>
              </a:buClr>
              <a:buFont typeface="+mj-lt"/>
              <a:buAutoNum type="arabicPeriod"/>
              <a:defRPr baseline="0">
                <a:latin typeface="Arial" pitchFamily="34" charset="0"/>
              </a:defRPr>
            </a:lvl1pPr>
          </a:lstStyle>
          <a:p>
            <a:pPr lvl="0"/>
            <a:r>
              <a:rPr lang="en-US" dirty="0" smtClean="0"/>
              <a:t>Xxx</a:t>
            </a:r>
          </a:p>
          <a:p>
            <a:pPr lvl="0"/>
            <a:r>
              <a:rPr lang="en-US" dirty="0" smtClean="0"/>
              <a:t>Xx</a:t>
            </a:r>
          </a:p>
          <a:p>
            <a:pPr lvl="0"/>
            <a:r>
              <a:rPr lang="en-US" dirty="0" smtClean="0"/>
              <a:t>Xx</a:t>
            </a:r>
          </a:p>
          <a:p>
            <a:pPr lvl="0"/>
            <a:r>
              <a:rPr lang="en-US" dirty="0" smtClean="0"/>
              <a:t>xx</a:t>
            </a:r>
          </a:p>
        </p:txBody>
      </p:sp>
      <p:sp>
        <p:nvSpPr>
          <p:cNvPr id="11" name="Title Placeholder 11"/>
          <p:cNvSpPr>
            <a:spLocks noGrp="1"/>
          </p:cNvSpPr>
          <p:nvPr>
            <p:ph type="title" hasCustomPrompt="1"/>
          </p:nvPr>
        </p:nvSpPr>
        <p:spPr>
          <a:xfrm>
            <a:off x="1335600" y="260350"/>
            <a:ext cx="7866000" cy="360015"/>
          </a:xfrm>
          <a:prstGeom prst="rect">
            <a:avLst/>
          </a:prstGeom>
        </p:spPr>
        <p:txBody>
          <a:bodyPr lIns="0" tIns="46800" rIns="90000" bIns="46800" anchor="ctr" anchorCtr="0">
            <a:noAutofit/>
          </a:bodyPr>
          <a:lstStyle>
            <a:lvl1pPr>
              <a:defRPr sz="2400" spc="0" baseline="0"/>
            </a:lvl1pPr>
          </a:lstStyle>
          <a:p>
            <a:r>
              <a:rPr lang="en-US" dirty="0" smtClean="0"/>
              <a:t>CONTENTS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pic>
        <p:nvPicPr>
          <p:cNvPr id="18"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46400" y="4364937"/>
            <a:ext cx="7096125"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9"/>
          <p:cNvSpPr>
            <a:spLocks noChangeArrowheads="1"/>
          </p:cNvSpPr>
          <p:nvPr userDrawn="1">
            <p:custDataLst>
              <p:tags r:id="rId1"/>
            </p:custDataLst>
          </p:nvPr>
        </p:nvSpPr>
        <p:spPr bwMode="auto">
          <a:xfrm>
            <a:off x="1344613" y="4365625"/>
            <a:ext cx="709560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Tree>
    <p:extLst>
      <p:ext uri="{BB962C8B-B14F-4D97-AF65-F5344CB8AC3E}">
        <p14:creationId xmlns:p14="http://schemas.microsoft.com/office/powerpoint/2010/main" val="603570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1346400" y="1267200"/>
            <a:ext cx="8002800" cy="4888800"/>
          </a:xfrm>
          <a:prstGeom prst="rect">
            <a:avLst/>
          </a:prstGeom>
        </p:spPr>
        <p:txBody>
          <a:bodyPr lIns="0" tIns="0" rIns="0" bIns="0"/>
          <a:lstStyle>
            <a:lvl1pPr marL="342900" indent="-342900">
              <a:spcBef>
                <a:spcPts val="600"/>
              </a:spcBef>
              <a:spcAft>
                <a:spcPts val="600"/>
              </a:spcAft>
              <a:buClr>
                <a:srgbClr val="675C53"/>
              </a:buClr>
              <a:buFont typeface="+mj-lt"/>
              <a:buAutoNum type="arabicPeriod"/>
              <a:defRPr baseline="0">
                <a:latin typeface="Arial" pitchFamily="34" charset="0"/>
              </a:defRPr>
            </a:lvl1pPr>
          </a:lstStyle>
          <a:p>
            <a:pPr lvl="0"/>
            <a:r>
              <a:rPr lang="en-US" dirty="0" smtClean="0"/>
              <a:t>Xxx</a:t>
            </a:r>
          </a:p>
          <a:p>
            <a:pPr lvl="0"/>
            <a:r>
              <a:rPr lang="en-US" dirty="0" smtClean="0"/>
              <a:t>Xx</a:t>
            </a:r>
          </a:p>
          <a:p>
            <a:pPr lvl="0"/>
            <a:r>
              <a:rPr lang="en-US" dirty="0" smtClean="0"/>
              <a:t>Xx</a:t>
            </a:r>
          </a:p>
          <a:p>
            <a:pPr lvl="0"/>
            <a:r>
              <a:rPr lang="en-US" dirty="0" smtClean="0"/>
              <a:t>xx</a:t>
            </a:r>
          </a:p>
        </p:txBody>
      </p:sp>
      <p:sp>
        <p:nvSpPr>
          <p:cNvPr id="11" name="Title Placeholder 11"/>
          <p:cNvSpPr>
            <a:spLocks noGrp="1"/>
          </p:cNvSpPr>
          <p:nvPr>
            <p:ph type="title" hasCustomPrompt="1"/>
          </p:nvPr>
        </p:nvSpPr>
        <p:spPr>
          <a:xfrm>
            <a:off x="1335600" y="260350"/>
            <a:ext cx="7866000" cy="360015"/>
          </a:xfrm>
          <a:prstGeom prst="rect">
            <a:avLst/>
          </a:prstGeom>
        </p:spPr>
        <p:txBody>
          <a:bodyPr lIns="0" tIns="46800" rIns="90000" bIns="46800" anchor="ctr" anchorCtr="0">
            <a:noAutofit/>
          </a:bodyPr>
          <a:lstStyle>
            <a:lvl1pPr>
              <a:defRPr sz="2400" spc="0" baseline="0"/>
            </a:lvl1pPr>
          </a:lstStyle>
          <a:p>
            <a:r>
              <a:rPr lang="en-US" dirty="0" smtClean="0"/>
              <a:t>CONTENTS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pic>
        <p:nvPicPr>
          <p:cNvPr id="10" name="Picture 16"/>
          <p:cNvPicPr>
            <a:picLocks noChangeAspect="1" noChangeArrowheads="1"/>
          </p:cNvPicPr>
          <p:nvPr userDrawn="1">
            <p:custDataLst>
              <p:tags r:id="rId1"/>
            </p:custDataLst>
          </p:nvPr>
        </p:nvPicPr>
        <p:blipFill>
          <a:blip r:embed="rId5">
            <a:extLst>
              <a:ext uri="{28A0092B-C50C-407E-A947-70E740481C1C}">
                <a14:useLocalDpi xmlns:a14="http://schemas.microsoft.com/office/drawing/2010/main" val="0"/>
              </a:ext>
            </a:extLst>
          </a:blip>
          <a:srcRect t="6351" b="72218"/>
          <a:stretch>
            <a:fillRect/>
          </a:stretch>
        </p:blipFill>
        <p:spPr bwMode="auto">
          <a:xfrm>
            <a:off x="1346400" y="4364038"/>
            <a:ext cx="7095600" cy="195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9"/>
          <p:cNvSpPr>
            <a:spLocks noChangeArrowheads="1"/>
          </p:cNvSpPr>
          <p:nvPr userDrawn="1">
            <p:custDataLst>
              <p:tags r:id="rId2"/>
            </p:custDataLst>
          </p:nvPr>
        </p:nvSpPr>
        <p:spPr bwMode="auto">
          <a:xfrm>
            <a:off x="1344613" y="4364038"/>
            <a:ext cx="709560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Tree>
    <p:extLst>
      <p:ext uri="{BB962C8B-B14F-4D97-AF65-F5344CB8AC3E}">
        <p14:creationId xmlns:p14="http://schemas.microsoft.com/office/powerpoint/2010/main" val="284198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3">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46400" y="4366800"/>
            <a:ext cx="70580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1346400" y="1267200"/>
            <a:ext cx="8002800" cy="4888800"/>
          </a:xfrm>
          <a:prstGeom prst="rect">
            <a:avLst/>
          </a:prstGeom>
        </p:spPr>
        <p:txBody>
          <a:bodyPr lIns="0" tIns="0" rIns="0" bIns="0"/>
          <a:lstStyle>
            <a:lvl1pPr marL="342900" indent="-342900">
              <a:spcBef>
                <a:spcPts val="600"/>
              </a:spcBef>
              <a:spcAft>
                <a:spcPts val="600"/>
              </a:spcAft>
              <a:buClr>
                <a:srgbClr val="675C53"/>
              </a:buClr>
              <a:buFont typeface="+mj-lt"/>
              <a:buAutoNum type="arabicPeriod"/>
              <a:defRPr baseline="0">
                <a:latin typeface="Arial" pitchFamily="34" charset="0"/>
              </a:defRPr>
            </a:lvl1pPr>
          </a:lstStyle>
          <a:p>
            <a:pPr lvl="0"/>
            <a:r>
              <a:rPr lang="en-US" dirty="0" smtClean="0"/>
              <a:t>Xxx</a:t>
            </a:r>
          </a:p>
          <a:p>
            <a:pPr lvl="0"/>
            <a:r>
              <a:rPr lang="en-US" dirty="0" smtClean="0"/>
              <a:t>Xx</a:t>
            </a:r>
          </a:p>
          <a:p>
            <a:pPr lvl="0"/>
            <a:r>
              <a:rPr lang="en-US" dirty="0" smtClean="0"/>
              <a:t>Xx</a:t>
            </a:r>
          </a:p>
          <a:p>
            <a:pPr lvl="0"/>
            <a:r>
              <a:rPr lang="en-US" dirty="0" smtClean="0"/>
              <a:t>xx</a:t>
            </a:r>
          </a:p>
        </p:txBody>
      </p:sp>
      <p:sp>
        <p:nvSpPr>
          <p:cNvPr id="11" name="Title Placeholder 11"/>
          <p:cNvSpPr>
            <a:spLocks noGrp="1"/>
          </p:cNvSpPr>
          <p:nvPr>
            <p:ph type="title" hasCustomPrompt="1"/>
          </p:nvPr>
        </p:nvSpPr>
        <p:spPr>
          <a:xfrm>
            <a:off x="1335600" y="260350"/>
            <a:ext cx="7866000" cy="360015"/>
          </a:xfrm>
          <a:prstGeom prst="rect">
            <a:avLst/>
          </a:prstGeom>
        </p:spPr>
        <p:txBody>
          <a:bodyPr lIns="0" tIns="46800" rIns="90000" bIns="46800" anchor="ctr" anchorCtr="0">
            <a:noAutofit/>
          </a:bodyPr>
          <a:lstStyle>
            <a:lvl1pPr>
              <a:defRPr sz="2400" spc="0" baseline="0"/>
            </a:lvl1pPr>
          </a:lstStyle>
          <a:p>
            <a:r>
              <a:rPr lang="en-US" dirty="0" smtClean="0"/>
              <a:t>CONTENTS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sp>
        <p:nvSpPr>
          <p:cNvPr id="12" name="Rectangle 9"/>
          <p:cNvSpPr>
            <a:spLocks noChangeArrowheads="1"/>
          </p:cNvSpPr>
          <p:nvPr userDrawn="1">
            <p:custDataLst>
              <p:tags r:id="rId1"/>
            </p:custDataLst>
          </p:nvPr>
        </p:nvSpPr>
        <p:spPr bwMode="auto">
          <a:xfrm>
            <a:off x="1346400" y="4366800"/>
            <a:ext cx="709295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Tree>
    <p:extLst>
      <p:ext uri="{BB962C8B-B14F-4D97-AF65-F5344CB8AC3E}">
        <p14:creationId xmlns:p14="http://schemas.microsoft.com/office/powerpoint/2010/main" val="285109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4">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46400" y="4366800"/>
            <a:ext cx="70580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1346400" y="1267200"/>
            <a:ext cx="8002800" cy="4888800"/>
          </a:xfrm>
          <a:prstGeom prst="rect">
            <a:avLst/>
          </a:prstGeom>
        </p:spPr>
        <p:txBody>
          <a:bodyPr lIns="0" tIns="0" rIns="0" bIns="0"/>
          <a:lstStyle>
            <a:lvl1pPr marL="342900" indent="-342900">
              <a:spcBef>
                <a:spcPts val="600"/>
              </a:spcBef>
              <a:spcAft>
                <a:spcPts val="600"/>
              </a:spcAft>
              <a:buClr>
                <a:srgbClr val="675C53"/>
              </a:buClr>
              <a:buFont typeface="+mj-lt"/>
              <a:buAutoNum type="arabicPeriod"/>
              <a:defRPr baseline="0">
                <a:latin typeface="Arial" pitchFamily="34" charset="0"/>
              </a:defRPr>
            </a:lvl1pPr>
          </a:lstStyle>
          <a:p>
            <a:pPr lvl="0"/>
            <a:r>
              <a:rPr lang="en-US" dirty="0" smtClean="0"/>
              <a:t>Xxx</a:t>
            </a:r>
          </a:p>
          <a:p>
            <a:pPr lvl="0"/>
            <a:r>
              <a:rPr lang="en-US" dirty="0" smtClean="0"/>
              <a:t>Xx</a:t>
            </a:r>
          </a:p>
          <a:p>
            <a:pPr lvl="0"/>
            <a:r>
              <a:rPr lang="en-US" dirty="0" smtClean="0"/>
              <a:t>Xx</a:t>
            </a:r>
          </a:p>
          <a:p>
            <a:pPr lvl="0"/>
            <a:r>
              <a:rPr lang="en-US" dirty="0" smtClean="0"/>
              <a:t>xx</a:t>
            </a:r>
          </a:p>
        </p:txBody>
      </p:sp>
      <p:sp>
        <p:nvSpPr>
          <p:cNvPr id="11" name="Title Placeholder 11"/>
          <p:cNvSpPr>
            <a:spLocks noGrp="1"/>
          </p:cNvSpPr>
          <p:nvPr>
            <p:ph type="title" hasCustomPrompt="1"/>
          </p:nvPr>
        </p:nvSpPr>
        <p:spPr>
          <a:xfrm>
            <a:off x="1335600" y="260350"/>
            <a:ext cx="7866000" cy="360015"/>
          </a:xfrm>
          <a:prstGeom prst="rect">
            <a:avLst/>
          </a:prstGeom>
        </p:spPr>
        <p:txBody>
          <a:bodyPr lIns="0" tIns="46800" rIns="90000" bIns="46800" anchor="ctr" anchorCtr="0">
            <a:noAutofit/>
          </a:bodyPr>
          <a:lstStyle>
            <a:lvl1pPr>
              <a:defRPr sz="2400" spc="0" baseline="0"/>
            </a:lvl1pPr>
          </a:lstStyle>
          <a:p>
            <a:r>
              <a:rPr lang="en-US" dirty="0" smtClean="0"/>
              <a:t>CONTENTS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sp>
        <p:nvSpPr>
          <p:cNvPr id="12" name="Rectangle 9"/>
          <p:cNvSpPr>
            <a:spLocks noChangeArrowheads="1"/>
          </p:cNvSpPr>
          <p:nvPr userDrawn="1">
            <p:custDataLst>
              <p:tags r:id="rId1"/>
            </p:custDataLst>
          </p:nvPr>
        </p:nvSpPr>
        <p:spPr bwMode="auto">
          <a:xfrm>
            <a:off x="1346400" y="4366800"/>
            <a:ext cx="7092950" cy="792163"/>
          </a:xfrm>
          <a:prstGeom prst="rect">
            <a:avLst/>
          </a:prstGeom>
          <a:solidFill>
            <a:schemeClr val="bg1">
              <a:alpha val="60001"/>
            </a:schemeClr>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Tree>
    <p:extLst>
      <p:ext uri="{BB962C8B-B14F-4D97-AF65-F5344CB8AC3E}">
        <p14:creationId xmlns:p14="http://schemas.microsoft.com/office/powerpoint/2010/main" val="408601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Title Placeholder 11"/>
          <p:cNvSpPr>
            <a:spLocks noGrp="1"/>
          </p:cNvSpPr>
          <p:nvPr>
            <p:ph type="title" hasCustomPrompt="1"/>
          </p:nvPr>
        </p:nvSpPr>
        <p:spPr>
          <a:xfrm>
            <a:off x="1335600" y="260350"/>
            <a:ext cx="7866000" cy="360015"/>
          </a:xfrm>
          <a:prstGeom prst="rect">
            <a:avLst/>
          </a:prstGeom>
        </p:spPr>
        <p:txBody>
          <a:bodyPr lIns="0" tIns="0" rIns="0" bIns="0" anchor="ctr" anchorCtr="0">
            <a:noAutofit/>
          </a:bodyPr>
          <a:lstStyle>
            <a:lvl1pPr>
              <a:defRPr sz="2400" spc="0" baseline="0"/>
            </a:lvl1pPr>
          </a:lstStyle>
          <a:p>
            <a:r>
              <a:rPr lang="en-US" dirty="0" smtClean="0"/>
              <a:t>CAPS TITLES</a:t>
            </a:r>
            <a:endParaRPr lang="en-GB" dirty="0"/>
          </a:p>
        </p:txBody>
      </p:sp>
      <p:sp>
        <p:nvSpPr>
          <p:cNvPr id="4" name="Slide Number Placeholder 5"/>
          <p:cNvSpPr>
            <a:spLocks noGrp="1"/>
          </p:cNvSpPr>
          <p:nvPr>
            <p:ph type="sldNum" sz="quarter" idx="14"/>
          </p:nvPr>
        </p:nvSpPr>
        <p:spPr>
          <a:xfrm>
            <a:off x="9003600" y="260350"/>
            <a:ext cx="631825" cy="180975"/>
          </a:xfrm>
          <a:prstGeom prst="rect">
            <a:avLst/>
          </a:prstGeom>
        </p:spPr>
        <p:txBody>
          <a:bodyPr lIns="0" tIns="0" rIns="0" bIns="0" anchor="ctr" anchorCtr="0"/>
          <a:lstStyle>
            <a:lvl1pPr algn="r">
              <a:defRPr sz="1200" baseline="0">
                <a:latin typeface="Arial" pitchFamily="34" charset="0"/>
              </a:defRPr>
            </a:lvl1pPr>
          </a:lstStyle>
          <a:p>
            <a:pPr>
              <a:defRPr/>
            </a:pPr>
            <a:fld id="{B83CD44F-AD71-4407-AFAD-0046A7978CED}" type="slidenum">
              <a:rPr lang="en-GB" smtClean="0"/>
              <a:pPr>
                <a:defRPr/>
              </a:pPr>
              <a:t>‹#›</a:t>
            </a:fld>
            <a:endParaRPr lang="en-GB" dirty="0"/>
          </a:p>
        </p:txBody>
      </p:sp>
      <p:sp>
        <p:nvSpPr>
          <p:cNvPr id="5" name="Slide Number Placeholder 5"/>
          <p:cNvSpPr txBox="1">
            <a:spLocks/>
          </p:cNvSpPr>
          <p:nvPr userDrawn="1"/>
        </p:nvSpPr>
        <p:spPr>
          <a:xfrm>
            <a:off x="9001125" y="260350"/>
            <a:ext cx="631825" cy="360363"/>
          </a:xfrm>
          <a:prstGeom prst="rect">
            <a:avLst/>
          </a:prstGeom>
        </p:spPr>
        <p:txBody>
          <a:bodyPr vert="horz" lIns="0" tIns="0" rIns="0" bIns="0" rtlCol="0" anchor="ctr"/>
          <a:lstStyle>
            <a:defPPr>
              <a:defRPr lang="fr-FR"/>
            </a:defPPr>
            <a:lvl1pPr marL="0" algn="r" defTabSz="914342" rtl="0" eaLnBrk="1" fontAlgn="auto" latinLnBrk="0" hangingPunct="1">
              <a:spcBef>
                <a:spcPts val="0"/>
              </a:spcBef>
              <a:spcAft>
                <a:spcPts val="0"/>
              </a:spcAft>
              <a:defRPr sz="1200" kern="1200" smtClean="0">
                <a:solidFill>
                  <a:srgbClr val="675C53"/>
                </a:solidFill>
                <a:latin typeface="+mn-lt"/>
                <a:ea typeface="+mn-ea"/>
                <a:cs typeface="Times New Roman" pitchFamily="18" charset="0"/>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a:lstStyle>
          <a:p>
            <a:pPr>
              <a:defRPr/>
            </a:pPr>
            <a:endParaRPr lang="en-GB" dirty="0"/>
          </a:p>
        </p:txBody>
      </p:sp>
      <p:cxnSp>
        <p:nvCxnSpPr>
          <p:cNvPr id="6" name="Straight Connector 5"/>
          <p:cNvCxnSpPr/>
          <p:nvPr userDrawn="1"/>
        </p:nvCxnSpPr>
        <p:spPr>
          <a:xfrm>
            <a:off x="271463" y="758825"/>
            <a:ext cx="9348787" cy="0"/>
          </a:xfrm>
          <a:prstGeom prst="line">
            <a:avLst/>
          </a:prstGeom>
          <a:ln w="12700">
            <a:solidFill>
              <a:srgbClr val="675C53"/>
            </a:solidFill>
          </a:ln>
        </p:spPr>
        <p:style>
          <a:lnRef idx="1">
            <a:schemeClr val="accent1"/>
          </a:lnRef>
          <a:fillRef idx="0">
            <a:schemeClr val="accent1"/>
          </a:fillRef>
          <a:effectRef idx="0">
            <a:schemeClr val="accent1"/>
          </a:effectRef>
          <a:fontRef idx="minor">
            <a:schemeClr val="tx1"/>
          </a:fontRef>
        </p:style>
      </p:cxn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3050" y="260350"/>
            <a:ext cx="16668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6"/>
          <p:cNvSpPr txBox="1">
            <a:spLocks noChangeArrowheads="1"/>
          </p:cNvSpPr>
          <p:nvPr userDrawn="1"/>
        </p:nvSpPr>
        <p:spPr bwMode="auto">
          <a:xfrm>
            <a:off x="8472488" y="6613525"/>
            <a:ext cx="1114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CH" sz="1000" dirty="0">
                <a:solidFill>
                  <a:srgbClr val="AA9C8F"/>
                </a:solidFill>
              </a:rPr>
              <a:t>CONFIDENTIAL</a:t>
            </a:r>
            <a:endParaRPr lang="fr-FR" sz="1000" dirty="0">
              <a:solidFill>
                <a:srgbClr val="AA9C8F"/>
              </a:solidFill>
            </a:endParaRPr>
          </a:p>
        </p:txBody>
      </p:sp>
      <p:sp>
        <p:nvSpPr>
          <p:cNvPr id="3" name="Text Placeholder 2"/>
          <p:cNvSpPr>
            <a:spLocks noGrp="1"/>
          </p:cNvSpPr>
          <p:nvPr>
            <p:ph type="body" sz="quarter" idx="15"/>
          </p:nvPr>
        </p:nvSpPr>
        <p:spPr>
          <a:xfrm>
            <a:off x="1352550" y="1268413"/>
            <a:ext cx="7964488" cy="48974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28535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441868"/>
      </p:ext>
    </p:extLst>
  </p:cSld>
  <p:clrMap bg1="lt1" tx1="dk1" bg2="lt2" tx2="dk2" accent1="accent1" accent2="accent2" accent3="accent3" accent4="accent4" accent5="accent5" accent6="accent6" hlink="hlink" folHlink="folHlink"/>
  <p:sldLayoutIdLst>
    <p:sldLayoutId id="2147483707" r:id="rId1"/>
    <p:sldLayoutId id="2147483709" r:id="rId2"/>
    <p:sldLayoutId id="2147483710" r:id="rId3"/>
    <p:sldLayoutId id="2147483708" r:id="rId4"/>
    <p:sldLayoutId id="2147483716" r:id="rId5"/>
    <p:sldLayoutId id="2147483711" r:id="rId6"/>
    <p:sldLayoutId id="2147483717" r:id="rId7"/>
    <p:sldLayoutId id="2147483718" r:id="rId8"/>
    <p:sldLayoutId id="2147483715" r:id="rId9"/>
    <p:sldLayoutId id="2147483728" r:id="rId10"/>
    <p:sldLayoutId id="2147483727" r:id="rId11"/>
    <p:sldLayoutId id="2147483712" r:id="rId12"/>
    <p:sldLayoutId id="2147483713" r:id="rId13"/>
    <p:sldLayoutId id="2147483722" r:id="rId14"/>
    <p:sldLayoutId id="2147483720" r:id="rId15"/>
    <p:sldLayoutId id="2147483719" r:id="rId16"/>
    <p:sldLayoutId id="2147483714" r:id="rId17"/>
    <p:sldLayoutId id="2147483726" r:id="rId18"/>
    <p:sldLayoutId id="2147483725" r:id="rId19"/>
    <p:sldLayoutId id="2147483724" r:id="rId20"/>
  </p:sldLayoutIdLst>
  <p:timing>
    <p:tnLst>
      <p:par>
        <p:cTn id="1" dur="indefinite" restart="never" nodeType="tmRoot"/>
      </p:par>
    </p:tnLst>
  </p:timing>
  <p:hf hdr="0" ftr="0" dt="0"/>
  <p:txStyles>
    <p:titleStyle>
      <a:lvl1pPr algn="l" rtl="0" eaLnBrk="1" fontAlgn="base" hangingPunct="1">
        <a:spcBef>
          <a:spcPct val="0"/>
        </a:spcBef>
        <a:spcAft>
          <a:spcPct val="0"/>
        </a:spcAft>
        <a:defRPr sz="2800" kern="1200" spc="300">
          <a:solidFill>
            <a:srgbClr val="662046"/>
          </a:solidFill>
          <a:latin typeface="Arial" pitchFamily="34" charset="0"/>
          <a:ea typeface="+mj-ea"/>
          <a:cs typeface="Arial" pitchFamily="34" charset="0"/>
        </a:defRPr>
      </a:lvl1pPr>
      <a:lvl2pPr algn="l" rtl="0" eaLnBrk="1" fontAlgn="base" hangingPunct="1">
        <a:spcBef>
          <a:spcPct val="0"/>
        </a:spcBef>
        <a:spcAft>
          <a:spcPct val="0"/>
        </a:spcAft>
        <a:defRPr sz="2800">
          <a:solidFill>
            <a:srgbClr val="662046"/>
          </a:solidFill>
          <a:latin typeface="Arial" charset="0"/>
          <a:cs typeface="Arial" charset="0"/>
        </a:defRPr>
      </a:lvl2pPr>
      <a:lvl3pPr algn="l" rtl="0" eaLnBrk="1" fontAlgn="base" hangingPunct="1">
        <a:spcBef>
          <a:spcPct val="0"/>
        </a:spcBef>
        <a:spcAft>
          <a:spcPct val="0"/>
        </a:spcAft>
        <a:defRPr sz="2800">
          <a:solidFill>
            <a:srgbClr val="662046"/>
          </a:solidFill>
          <a:latin typeface="Arial" charset="0"/>
          <a:cs typeface="Arial" charset="0"/>
        </a:defRPr>
      </a:lvl3pPr>
      <a:lvl4pPr algn="l" rtl="0" eaLnBrk="1" fontAlgn="base" hangingPunct="1">
        <a:spcBef>
          <a:spcPct val="0"/>
        </a:spcBef>
        <a:spcAft>
          <a:spcPct val="0"/>
        </a:spcAft>
        <a:defRPr sz="2800">
          <a:solidFill>
            <a:srgbClr val="662046"/>
          </a:solidFill>
          <a:latin typeface="Arial" charset="0"/>
          <a:cs typeface="Arial" charset="0"/>
        </a:defRPr>
      </a:lvl4pPr>
      <a:lvl5pPr algn="l" rtl="0" eaLnBrk="1" fontAlgn="base" hangingPunct="1">
        <a:spcBef>
          <a:spcPct val="0"/>
        </a:spcBef>
        <a:spcAft>
          <a:spcPct val="0"/>
        </a:spcAft>
        <a:defRPr sz="2800">
          <a:solidFill>
            <a:srgbClr val="662046"/>
          </a:solidFill>
          <a:latin typeface="Arial" charset="0"/>
          <a:cs typeface="Arial" charset="0"/>
        </a:defRPr>
      </a:lvl5pPr>
      <a:lvl6pPr marL="457200" algn="l" rtl="0" eaLnBrk="1" fontAlgn="base" hangingPunct="1">
        <a:spcBef>
          <a:spcPct val="0"/>
        </a:spcBef>
        <a:spcAft>
          <a:spcPct val="0"/>
        </a:spcAft>
        <a:defRPr sz="2800">
          <a:solidFill>
            <a:srgbClr val="662046"/>
          </a:solidFill>
          <a:latin typeface="Arial" charset="0"/>
          <a:cs typeface="Arial" charset="0"/>
        </a:defRPr>
      </a:lvl6pPr>
      <a:lvl7pPr marL="914400" algn="l" rtl="0" eaLnBrk="1" fontAlgn="base" hangingPunct="1">
        <a:spcBef>
          <a:spcPct val="0"/>
        </a:spcBef>
        <a:spcAft>
          <a:spcPct val="0"/>
        </a:spcAft>
        <a:defRPr sz="2800">
          <a:solidFill>
            <a:srgbClr val="662046"/>
          </a:solidFill>
          <a:latin typeface="Arial" charset="0"/>
          <a:cs typeface="Arial" charset="0"/>
        </a:defRPr>
      </a:lvl7pPr>
      <a:lvl8pPr marL="1371600" algn="l" rtl="0" eaLnBrk="1" fontAlgn="base" hangingPunct="1">
        <a:spcBef>
          <a:spcPct val="0"/>
        </a:spcBef>
        <a:spcAft>
          <a:spcPct val="0"/>
        </a:spcAft>
        <a:defRPr sz="2800">
          <a:solidFill>
            <a:srgbClr val="662046"/>
          </a:solidFill>
          <a:latin typeface="Arial" charset="0"/>
          <a:cs typeface="Arial" charset="0"/>
        </a:defRPr>
      </a:lvl8pPr>
      <a:lvl9pPr marL="1828800" algn="l" rtl="0" eaLnBrk="1" fontAlgn="base" hangingPunct="1">
        <a:spcBef>
          <a:spcPct val="0"/>
        </a:spcBef>
        <a:spcAft>
          <a:spcPct val="0"/>
        </a:spcAft>
        <a:defRPr sz="2800">
          <a:solidFill>
            <a:srgbClr val="662046"/>
          </a:solidFill>
          <a:latin typeface="Arial" charset="0"/>
          <a:cs typeface="Arial" charset="0"/>
        </a:defRPr>
      </a:lvl9pPr>
    </p:titleStyle>
    <p:bodyStyle>
      <a:lvl1pPr marL="257175" indent="-257175" algn="l" rtl="0" eaLnBrk="1" fontAlgn="base" hangingPunct="1">
        <a:spcBef>
          <a:spcPts val="400"/>
        </a:spcBef>
        <a:spcAft>
          <a:spcPts val="400"/>
        </a:spcAft>
        <a:buClr>
          <a:srgbClr val="4C3327"/>
        </a:buClr>
        <a:buFont typeface="Times New Roman" pitchFamily="18" charset="0"/>
        <a:buChar char="―"/>
        <a:defRPr kern="1200">
          <a:solidFill>
            <a:srgbClr val="675C53"/>
          </a:solidFill>
          <a:latin typeface="+mn-lt"/>
          <a:ea typeface="+mn-ea"/>
          <a:cs typeface="Times New Roman" pitchFamily="18" charset="0"/>
        </a:defRPr>
      </a:lvl1pPr>
      <a:lvl2pPr marL="457200" indent="-198438" algn="l" rtl="0" eaLnBrk="1" fontAlgn="base" hangingPunct="1">
        <a:spcBef>
          <a:spcPts val="400"/>
        </a:spcBef>
        <a:spcAft>
          <a:spcPts val="400"/>
        </a:spcAft>
        <a:buClr>
          <a:srgbClr val="675C53"/>
        </a:buClr>
        <a:buFont typeface="Wingdings" pitchFamily="2" charset="2"/>
        <a:buChar char="§"/>
        <a:defRPr sz="1600" kern="1200">
          <a:solidFill>
            <a:srgbClr val="675C53"/>
          </a:solidFill>
          <a:latin typeface="Arial" charset="0"/>
          <a:ea typeface="+mn-ea"/>
          <a:cs typeface="Times New Roman" pitchFamily="18" charset="0"/>
        </a:defRPr>
      </a:lvl2pPr>
      <a:lvl3pPr marL="623888" indent="-165100" algn="l" rtl="0" eaLnBrk="1" fontAlgn="base" hangingPunct="1">
        <a:spcBef>
          <a:spcPts val="400"/>
        </a:spcBef>
        <a:spcAft>
          <a:spcPts val="400"/>
        </a:spcAft>
        <a:buClr>
          <a:srgbClr val="AA9C8F"/>
        </a:buClr>
        <a:buFont typeface="Wingdings" pitchFamily="2" charset="2"/>
        <a:buChar char="§"/>
        <a:defRPr sz="1400" kern="1200">
          <a:solidFill>
            <a:srgbClr val="675C53"/>
          </a:solidFill>
          <a:latin typeface="Arial" charset="0"/>
          <a:ea typeface="+mn-ea"/>
          <a:cs typeface="Times New Roman" pitchFamily="18" charset="0"/>
        </a:defRPr>
      </a:lvl3pPr>
      <a:lvl4pPr marL="822325" indent="-190500" algn="l" rtl="0" eaLnBrk="1" fontAlgn="base" hangingPunct="1">
        <a:spcBef>
          <a:spcPts val="400"/>
        </a:spcBef>
        <a:spcAft>
          <a:spcPts val="400"/>
        </a:spcAft>
        <a:buClr>
          <a:srgbClr val="AA9C8F"/>
        </a:buClr>
        <a:buFont typeface="Wingdings" pitchFamily="2" charset="2"/>
        <a:buChar char="Ø"/>
        <a:defRPr sz="1200" kern="1200">
          <a:solidFill>
            <a:srgbClr val="675C53"/>
          </a:solidFill>
          <a:latin typeface="Arial" charset="0"/>
          <a:ea typeface="+mn-ea"/>
          <a:cs typeface="Times New Roman" pitchFamily="18" charset="0"/>
        </a:defRPr>
      </a:lvl4pPr>
      <a:lvl5pPr marL="2057400" indent="-228600" algn="l" rtl="0" eaLnBrk="1" fontAlgn="base" hangingPunct="1">
        <a:spcBef>
          <a:spcPct val="20000"/>
        </a:spcBef>
        <a:spcAft>
          <a:spcPct val="0"/>
        </a:spcAft>
        <a:buClr>
          <a:srgbClr val="95A0A9"/>
        </a:buClr>
        <a:buFont typeface="Times New Roman" pitchFamily="18" charset="0"/>
        <a:buChar char="―"/>
        <a:defRPr sz="2000" kern="1200">
          <a:solidFill>
            <a:srgbClr val="95A0A9"/>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9.xml"/><Relationship Id="rId1" Type="http://schemas.openxmlformats.org/officeDocument/2006/relationships/tags" Target="../tags/tag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pPr>
              <a:spcBef>
                <a:spcPts val="400"/>
              </a:spcBef>
              <a:spcAft>
                <a:spcPts val="400"/>
              </a:spcAft>
            </a:pPr>
            <a:r>
              <a:rPr lang="en-US" dirty="0" smtClean="0"/>
              <a:t>Effective trust administration</a:t>
            </a:r>
          </a:p>
          <a:p>
            <a:pPr>
              <a:spcBef>
                <a:spcPts val="400"/>
              </a:spcBef>
              <a:spcAft>
                <a:spcPts val="400"/>
              </a:spcAft>
            </a:pPr>
            <a:r>
              <a:rPr lang="en-US" dirty="0" smtClean="0"/>
              <a:t>Factors </a:t>
            </a:r>
            <a:r>
              <a:rPr lang="en-US" dirty="0"/>
              <a:t>to consider when making </a:t>
            </a:r>
            <a:r>
              <a:rPr lang="en-US" dirty="0" smtClean="0"/>
              <a:t>distributions</a:t>
            </a:r>
          </a:p>
          <a:p>
            <a:pPr>
              <a:spcBef>
                <a:spcPts val="400"/>
              </a:spcBef>
              <a:spcAft>
                <a:spcPts val="400"/>
              </a:spcAft>
            </a:pPr>
            <a:r>
              <a:rPr lang="en-US" dirty="0" smtClean="0"/>
              <a:t>Proper investment </a:t>
            </a:r>
            <a:r>
              <a:rPr lang="en-US" dirty="0"/>
              <a:t>management</a:t>
            </a:r>
          </a:p>
          <a:p>
            <a:pPr>
              <a:spcBef>
                <a:spcPts val="400"/>
              </a:spcBef>
              <a:spcAft>
                <a:spcPts val="400"/>
              </a:spcAft>
              <a:buNone/>
            </a:pPr>
            <a:r>
              <a:rPr lang="en-US" dirty="0" smtClean="0"/>
              <a:t>	</a:t>
            </a:r>
            <a:endParaRPr lang="fr-CH" dirty="0"/>
          </a:p>
        </p:txBody>
      </p:sp>
      <p:sp>
        <p:nvSpPr>
          <p:cNvPr id="10" name="Title 9"/>
          <p:cNvSpPr>
            <a:spLocks noGrp="1"/>
          </p:cNvSpPr>
          <p:nvPr>
            <p:ph type="title"/>
          </p:nvPr>
        </p:nvSpPr>
        <p:spPr/>
        <p:txBody>
          <a:bodyPr/>
          <a:lstStyle/>
          <a:p>
            <a:r>
              <a:rPr lang="en-US" dirty="0" smtClean="0"/>
              <a:t>During</a:t>
            </a:r>
            <a:r>
              <a:rPr lang="fr-CH" dirty="0" smtClean="0"/>
              <a:t> </a:t>
            </a:r>
            <a:r>
              <a:rPr lang="en-US" dirty="0" smtClean="0"/>
              <a:t>this segment we will consider</a:t>
            </a:r>
            <a:endParaRPr lang="en-US" dirty="0"/>
          </a:p>
        </p:txBody>
      </p:sp>
      <p:sp>
        <p:nvSpPr>
          <p:cNvPr id="5" name="Slide Number Placeholder 4"/>
          <p:cNvSpPr>
            <a:spLocks noGrp="1"/>
          </p:cNvSpPr>
          <p:nvPr>
            <p:ph type="sldNum" sz="quarter" idx="14"/>
          </p:nvPr>
        </p:nvSpPr>
        <p:spPr>
          <a:prstGeom prst="rect">
            <a:avLst/>
          </a:prstGeom>
        </p:spPr>
        <p:txBody>
          <a:bodyPr/>
          <a:lstStyle/>
          <a:p>
            <a:fld id="{0A12383A-4C69-416F-BF8E-8C105056E5BA}" type="slidenum">
              <a:rPr lang="fr-CH" smtClean="0"/>
              <a:t>1</a:t>
            </a:fld>
            <a:endParaRPr lang="fr-CH"/>
          </a:p>
        </p:txBody>
      </p:sp>
    </p:spTree>
    <p:extLst>
      <p:ext uri="{BB962C8B-B14F-4D97-AF65-F5344CB8AC3E}">
        <p14:creationId xmlns:p14="http://schemas.microsoft.com/office/powerpoint/2010/main" val="3016874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0" dirty="0">
                <a:latin typeface="Arial" charset="0"/>
                <a:cs typeface="Arial" charset="0"/>
              </a:rPr>
              <a:t>Effective t</a:t>
            </a:r>
            <a:r>
              <a:rPr lang="en-US" spc="100" dirty="0" smtClean="0">
                <a:latin typeface="Arial" charset="0"/>
                <a:cs typeface="Arial" charset="0"/>
              </a:rPr>
              <a:t>rust administration</a:t>
            </a:r>
            <a:endParaRPr lang="en-US" spc="100" dirty="0">
              <a:latin typeface="Arial" charset="0"/>
              <a:cs typeface="Arial" charset="0"/>
            </a:endParaRPr>
          </a:p>
        </p:txBody>
      </p:sp>
      <p:sp>
        <p:nvSpPr>
          <p:cNvPr id="3" name="Slide Number Placeholder 2"/>
          <p:cNvSpPr>
            <a:spLocks noGrp="1"/>
          </p:cNvSpPr>
          <p:nvPr>
            <p:ph type="sldNum" sz="quarter" idx="14"/>
          </p:nvPr>
        </p:nvSpPr>
        <p:spPr/>
        <p:txBody>
          <a:bodyPr/>
          <a:lstStyle/>
          <a:p>
            <a:pPr>
              <a:defRPr/>
            </a:pPr>
            <a:fld id="{B83CD44F-AD71-4407-AFAD-0046A7978CED}" type="slidenum">
              <a:rPr lang="en-GB" smtClean="0">
                <a:solidFill>
                  <a:srgbClr val="675C53"/>
                </a:solidFill>
              </a:rPr>
              <a:pPr>
                <a:defRPr/>
              </a:pPr>
              <a:t>2</a:t>
            </a:fld>
            <a:endParaRPr lang="en-GB" dirty="0">
              <a:solidFill>
                <a:srgbClr val="675C53"/>
              </a:solidFill>
            </a:endParaRPr>
          </a:p>
        </p:txBody>
      </p:sp>
      <p:sp>
        <p:nvSpPr>
          <p:cNvPr id="4" name="Text Placeholder 3"/>
          <p:cNvSpPr>
            <a:spLocks noGrp="1"/>
          </p:cNvSpPr>
          <p:nvPr>
            <p:ph type="body" sz="quarter" idx="15"/>
          </p:nvPr>
        </p:nvSpPr>
        <p:spPr/>
        <p:txBody>
          <a:bodyPr/>
          <a:lstStyle/>
          <a:p>
            <a:pPr marL="265113" indent="-265113">
              <a:buClr>
                <a:srgbClr val="675C53"/>
              </a:buClr>
              <a:buFont typeface="Wingdings" pitchFamily="2" charset="2"/>
              <a:buChar char="§"/>
              <a:tabLst>
                <a:tab pos="266700" algn="l"/>
              </a:tabLst>
            </a:pPr>
            <a:r>
              <a:rPr lang="en-US" sz="1600" dirty="0" smtClean="0"/>
              <a:t>Know Your Settlor and beneficiaries beyond the basic KYC documentation.</a:t>
            </a:r>
          </a:p>
          <a:p>
            <a:pPr marL="265113" indent="-265113">
              <a:buClr>
                <a:srgbClr val="675C53"/>
              </a:buClr>
              <a:buFont typeface="Wingdings" pitchFamily="2" charset="2"/>
              <a:buChar char="§"/>
              <a:tabLst>
                <a:tab pos="266700" algn="l"/>
              </a:tabLst>
            </a:pPr>
            <a:r>
              <a:rPr lang="en-US" sz="1600" dirty="0" smtClean="0"/>
              <a:t>What </a:t>
            </a:r>
            <a:r>
              <a:rPr lang="en-US" sz="1600" dirty="0" smtClean="0"/>
              <a:t>was </a:t>
            </a:r>
            <a:r>
              <a:rPr lang="en-US" sz="1600" dirty="0" smtClean="0"/>
              <a:t>the settlor seeking to </a:t>
            </a:r>
            <a:r>
              <a:rPr lang="en-US" sz="1600" dirty="0" smtClean="0"/>
              <a:t>achieve when they established the trust?</a:t>
            </a:r>
            <a:endParaRPr lang="en-US" sz="1600" dirty="0" smtClean="0"/>
          </a:p>
          <a:p>
            <a:pPr marL="265113" indent="-265113">
              <a:buClr>
                <a:srgbClr val="675C53"/>
              </a:buClr>
              <a:buFont typeface="Wingdings" pitchFamily="2" charset="2"/>
              <a:buChar char="§"/>
              <a:tabLst>
                <a:tab pos="266700" algn="l"/>
              </a:tabLst>
            </a:pPr>
            <a:r>
              <a:rPr lang="en-US" sz="1600" dirty="0" smtClean="0"/>
              <a:t>Has tax and legal advice been taken? Do you hold a copy? Is it being followed?</a:t>
            </a:r>
          </a:p>
          <a:p>
            <a:pPr marL="265113" indent="-265113">
              <a:buClr>
                <a:srgbClr val="675C53"/>
              </a:buClr>
              <a:buFont typeface="Wingdings" pitchFamily="2" charset="2"/>
              <a:buChar char="§"/>
              <a:tabLst>
                <a:tab pos="266700" algn="l"/>
              </a:tabLst>
            </a:pPr>
            <a:r>
              <a:rPr lang="en-US" sz="1600" dirty="0" smtClean="0"/>
              <a:t>Be aware of changes in circumstances - changes in residency, changes in tax </a:t>
            </a:r>
            <a:r>
              <a:rPr lang="en-US" sz="1600" dirty="0" smtClean="0"/>
              <a:t>laws, </a:t>
            </a:r>
            <a:r>
              <a:rPr lang="en-US" sz="1600" dirty="0" smtClean="0"/>
              <a:t>Death! (do you know who to contact next?)</a:t>
            </a:r>
            <a:endParaRPr lang="en-US" sz="1600" dirty="0"/>
          </a:p>
          <a:p>
            <a:pPr marL="265113" indent="-265113">
              <a:buClr>
                <a:srgbClr val="675C53"/>
              </a:buClr>
              <a:buFont typeface="Wingdings" pitchFamily="2" charset="2"/>
              <a:buChar char="§"/>
              <a:tabLst>
                <a:tab pos="266700" algn="l"/>
              </a:tabLst>
            </a:pPr>
            <a:r>
              <a:rPr lang="en-US" sz="1600" dirty="0" smtClean="0"/>
              <a:t>What and where are the assets?</a:t>
            </a:r>
          </a:p>
          <a:p>
            <a:pPr marL="265113" indent="-265113">
              <a:buClr>
                <a:srgbClr val="675C53"/>
              </a:buClr>
              <a:buFont typeface="Wingdings" pitchFamily="2" charset="2"/>
              <a:buChar char="§"/>
              <a:tabLst>
                <a:tab pos="266700" algn="l"/>
              </a:tabLst>
            </a:pPr>
            <a:r>
              <a:rPr lang="en-US" sz="1600" dirty="0" smtClean="0"/>
              <a:t>What risks do the assets carry? How are the risks being mitigated?</a:t>
            </a:r>
          </a:p>
          <a:p>
            <a:pPr marL="265113" indent="-265113">
              <a:buClr>
                <a:srgbClr val="675C53"/>
              </a:buClr>
              <a:buFont typeface="Wingdings" pitchFamily="2" charset="2"/>
              <a:buChar char="§"/>
              <a:tabLst>
                <a:tab pos="266700" algn="l"/>
              </a:tabLst>
            </a:pPr>
            <a:r>
              <a:rPr lang="en-US" sz="1600" dirty="0" smtClean="0"/>
              <a:t>Have an enquiring mind. If these were your assets what would you do?</a:t>
            </a:r>
          </a:p>
          <a:p>
            <a:pPr marL="265113" indent="-265113">
              <a:buClr>
                <a:srgbClr val="675C53"/>
              </a:buClr>
              <a:buFont typeface="Wingdings" pitchFamily="2" charset="2"/>
              <a:buChar char="§"/>
              <a:tabLst>
                <a:tab pos="266700" algn="l"/>
              </a:tabLst>
            </a:pPr>
            <a:r>
              <a:rPr lang="en-US" sz="1600" dirty="0" smtClean="0"/>
              <a:t>Annual Reviews – this needs to be more than a tick box exercise.</a:t>
            </a:r>
          </a:p>
          <a:p>
            <a:pPr marL="265113" indent="-265113">
              <a:buClr>
                <a:srgbClr val="675C53"/>
              </a:buClr>
              <a:buFont typeface="Wingdings" pitchFamily="2" charset="2"/>
              <a:buChar char="§"/>
              <a:tabLst>
                <a:tab pos="266700" algn="l"/>
              </a:tabLst>
            </a:pPr>
            <a:r>
              <a:rPr lang="en-US" sz="1600" dirty="0" smtClean="0"/>
              <a:t>Investment Reviews (outsourced to a professional firm?)</a:t>
            </a:r>
          </a:p>
          <a:p>
            <a:pPr marL="265113" indent="-265113">
              <a:buClr>
                <a:srgbClr val="675C53"/>
              </a:buClr>
              <a:buFont typeface="Wingdings" pitchFamily="2" charset="2"/>
              <a:buChar char="§"/>
              <a:tabLst>
                <a:tab pos="266700" algn="l"/>
              </a:tabLst>
            </a:pPr>
            <a:r>
              <a:rPr lang="en-US" sz="1600" dirty="0" smtClean="0"/>
              <a:t>A trustee is not expected to know the answer to every question. Rather your role is first to identify the question and then seek advice from the relevant expert</a:t>
            </a:r>
            <a:r>
              <a:rPr lang="en-US" sz="1600" dirty="0"/>
              <a:t>. </a:t>
            </a:r>
            <a:endParaRPr lang="en-US" sz="1600" dirty="0" smtClean="0"/>
          </a:p>
          <a:p>
            <a:pPr marL="265113" indent="-265113">
              <a:buClr>
                <a:srgbClr val="675C53"/>
              </a:buClr>
              <a:buFont typeface="Wingdings" pitchFamily="2" charset="2"/>
              <a:buChar char="§"/>
              <a:tabLst>
                <a:tab pos="266700" algn="l"/>
              </a:tabLst>
            </a:pPr>
            <a:r>
              <a:rPr lang="en-US" sz="1600" dirty="0" smtClean="0"/>
              <a:t>Hold annual </a:t>
            </a:r>
            <a:r>
              <a:rPr lang="en-US" sz="1600" dirty="0"/>
              <a:t>meetings with the settlor / beneficiaries. Set an Agenda. Keep </a:t>
            </a:r>
            <a:r>
              <a:rPr lang="en-US" sz="1600" dirty="0" smtClean="0"/>
              <a:t>Minutes. Note Action </a:t>
            </a:r>
            <a:r>
              <a:rPr lang="en-US" sz="1600" dirty="0" smtClean="0"/>
              <a:t>Points for follow up.</a:t>
            </a:r>
            <a:endParaRPr lang="en-US" sz="1600" dirty="0"/>
          </a:p>
          <a:p>
            <a:pPr marL="265113" indent="-265113">
              <a:buClr>
                <a:srgbClr val="675C53"/>
              </a:buClr>
              <a:buFont typeface="Wingdings" pitchFamily="2" charset="2"/>
              <a:buChar char="§"/>
              <a:tabLst>
                <a:tab pos="266700" algn="l"/>
              </a:tabLst>
            </a:pPr>
            <a:endParaRPr lang="en-US" sz="1600" dirty="0"/>
          </a:p>
          <a:p>
            <a:endParaRPr lang="fr-CH" dirty="0"/>
          </a:p>
        </p:txBody>
      </p:sp>
    </p:spTree>
    <p:extLst>
      <p:ext uri="{BB962C8B-B14F-4D97-AF65-F5344CB8AC3E}">
        <p14:creationId xmlns:p14="http://schemas.microsoft.com/office/powerpoint/2010/main" val="3512190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0" dirty="0">
                <a:latin typeface="Arial" charset="0"/>
                <a:cs typeface="Arial" charset="0"/>
              </a:rPr>
              <a:t>Factors to consider when making distributions</a:t>
            </a:r>
          </a:p>
        </p:txBody>
      </p:sp>
      <p:sp>
        <p:nvSpPr>
          <p:cNvPr id="3" name="Slide Number Placeholder 2"/>
          <p:cNvSpPr>
            <a:spLocks noGrp="1"/>
          </p:cNvSpPr>
          <p:nvPr>
            <p:ph type="sldNum" sz="quarter" idx="14"/>
          </p:nvPr>
        </p:nvSpPr>
        <p:spPr/>
        <p:txBody>
          <a:bodyPr/>
          <a:lstStyle/>
          <a:p>
            <a:pPr>
              <a:defRPr/>
            </a:pPr>
            <a:fld id="{B83CD44F-AD71-4407-AFAD-0046A7978CED}" type="slidenum">
              <a:rPr lang="en-GB" smtClean="0">
                <a:solidFill>
                  <a:srgbClr val="675C53"/>
                </a:solidFill>
              </a:rPr>
              <a:pPr>
                <a:defRPr/>
              </a:pPr>
              <a:t>3</a:t>
            </a:fld>
            <a:endParaRPr lang="en-GB" dirty="0">
              <a:solidFill>
                <a:srgbClr val="675C53"/>
              </a:solidFill>
            </a:endParaRPr>
          </a:p>
        </p:txBody>
      </p:sp>
      <p:sp>
        <p:nvSpPr>
          <p:cNvPr id="4" name="Text Placeholder 3"/>
          <p:cNvSpPr>
            <a:spLocks noGrp="1"/>
          </p:cNvSpPr>
          <p:nvPr>
            <p:ph type="body" sz="quarter" idx="15"/>
          </p:nvPr>
        </p:nvSpPr>
        <p:spPr/>
        <p:txBody>
          <a:bodyPr/>
          <a:lstStyle/>
          <a:p>
            <a:pPr marL="265113" lvl="0" indent="-265113">
              <a:buClr>
                <a:srgbClr val="675C53"/>
              </a:buClr>
              <a:buFont typeface="Wingdings" pitchFamily="2" charset="2"/>
              <a:buChar char="§"/>
              <a:tabLst>
                <a:tab pos="266700" algn="l"/>
              </a:tabLst>
            </a:pPr>
            <a:r>
              <a:rPr lang="en-US" sz="1600" b="1" dirty="0" smtClean="0">
                <a:solidFill>
                  <a:srgbClr val="FF0000"/>
                </a:solidFill>
              </a:rPr>
              <a:t>BEWARE OF ATTEMPTED FRAUDS!</a:t>
            </a:r>
          </a:p>
          <a:p>
            <a:pPr marL="265113" lvl="0" indent="-265113">
              <a:buClr>
                <a:srgbClr val="675C53"/>
              </a:buClr>
              <a:buFont typeface="Wingdings" pitchFamily="2" charset="2"/>
              <a:buChar char="§"/>
              <a:tabLst>
                <a:tab pos="266700" algn="l"/>
              </a:tabLst>
            </a:pPr>
            <a:r>
              <a:rPr lang="en-US" sz="1600" dirty="0" smtClean="0"/>
              <a:t>Does </a:t>
            </a:r>
            <a:r>
              <a:rPr lang="en-US" sz="1600" dirty="0" smtClean="0"/>
              <a:t>the request come from a beneficiary? How has this been verified?</a:t>
            </a:r>
          </a:p>
          <a:p>
            <a:pPr marL="265113" lvl="0" indent="-265113">
              <a:buClr>
                <a:srgbClr val="675C53"/>
              </a:buClr>
              <a:buFont typeface="Wingdings" pitchFamily="2" charset="2"/>
              <a:buChar char="§"/>
              <a:tabLst>
                <a:tab pos="266700" algn="l"/>
              </a:tabLst>
            </a:pPr>
            <a:r>
              <a:rPr lang="en-US" sz="1600" dirty="0" smtClean="0"/>
              <a:t>Purpose and how </a:t>
            </a:r>
            <a:r>
              <a:rPr lang="en-US" sz="1600" dirty="0" smtClean="0"/>
              <a:t>does the request benefit a beneficiary?</a:t>
            </a:r>
          </a:p>
          <a:p>
            <a:pPr marL="265113" lvl="0" indent="-265113">
              <a:buClr>
                <a:srgbClr val="675C53"/>
              </a:buClr>
              <a:buFont typeface="Wingdings" pitchFamily="2" charset="2"/>
              <a:buChar char="§"/>
              <a:tabLst>
                <a:tab pos="266700" algn="l"/>
              </a:tabLst>
            </a:pPr>
            <a:r>
              <a:rPr lang="en-US" sz="1600" dirty="0" smtClean="0"/>
              <a:t>Consider if assets are distributed to a beneficiary then they are no longer available for other beneficiaries</a:t>
            </a:r>
            <a:endParaRPr lang="en-US" sz="1600" dirty="0"/>
          </a:p>
          <a:p>
            <a:pPr marL="265113" lvl="0" indent="-265113">
              <a:buClr>
                <a:srgbClr val="675C53"/>
              </a:buClr>
              <a:buFont typeface="Wingdings" pitchFamily="2" charset="2"/>
              <a:buChar char="§"/>
              <a:tabLst>
                <a:tab pos="266700" algn="l"/>
              </a:tabLst>
            </a:pPr>
            <a:r>
              <a:rPr lang="en-US" sz="1600" dirty="0" smtClean="0"/>
              <a:t>Amount - what proportion of the total trust fund is it?</a:t>
            </a:r>
            <a:endParaRPr lang="en-US" sz="1600" dirty="0"/>
          </a:p>
          <a:p>
            <a:pPr marL="265113" lvl="0" indent="-265113">
              <a:buClr>
                <a:srgbClr val="675C53"/>
              </a:buClr>
              <a:buFont typeface="Wingdings" pitchFamily="2" charset="2"/>
              <a:buChar char="§"/>
              <a:tabLst>
                <a:tab pos="266700" algn="l"/>
              </a:tabLst>
            </a:pPr>
            <a:r>
              <a:rPr lang="en-US" sz="1600" dirty="0"/>
              <a:t>Has tax and legal advice been taken</a:t>
            </a:r>
            <a:r>
              <a:rPr lang="en-US" sz="1600" dirty="0" smtClean="0"/>
              <a:t>?</a:t>
            </a:r>
          </a:p>
          <a:p>
            <a:pPr marL="265113" lvl="0" indent="-265113">
              <a:buClr>
                <a:srgbClr val="675C53"/>
              </a:buClr>
              <a:buFont typeface="Wingdings" pitchFamily="2" charset="2"/>
              <a:buChar char="§"/>
              <a:tabLst>
                <a:tab pos="266700" algn="l"/>
              </a:tabLst>
            </a:pPr>
            <a:r>
              <a:rPr lang="en-US" sz="1600" dirty="0" smtClean="0"/>
              <a:t>Is </a:t>
            </a:r>
            <a:r>
              <a:rPr lang="en-US" sz="1600" dirty="0" smtClean="0"/>
              <a:t>current KYC </a:t>
            </a:r>
            <a:r>
              <a:rPr lang="en-US" sz="1600" dirty="0" smtClean="0"/>
              <a:t>documentation held – including Self Certification Forms for CRS purposes?</a:t>
            </a:r>
          </a:p>
          <a:p>
            <a:pPr marL="265113" lvl="0" indent="-265113">
              <a:buClr>
                <a:srgbClr val="675C53"/>
              </a:buClr>
              <a:buFont typeface="Wingdings" pitchFamily="2" charset="2"/>
              <a:buChar char="§"/>
              <a:tabLst>
                <a:tab pos="266700" algn="l"/>
              </a:tabLst>
            </a:pPr>
            <a:r>
              <a:rPr lang="en-US" sz="1600" dirty="0" smtClean="0"/>
              <a:t>Capital or Income</a:t>
            </a:r>
            <a:r>
              <a:rPr lang="en-US" sz="1600" dirty="0" smtClean="0"/>
              <a:t>?</a:t>
            </a:r>
            <a:endParaRPr lang="en-US" sz="1600" dirty="0" smtClean="0"/>
          </a:p>
          <a:p>
            <a:pPr marL="265113" lvl="0" indent="-265113">
              <a:buClr>
                <a:srgbClr val="675C53"/>
              </a:buClr>
              <a:buFont typeface="Wingdings" pitchFamily="2" charset="2"/>
              <a:buChar char="§"/>
              <a:tabLst>
                <a:tab pos="266700" algn="l"/>
              </a:tabLst>
            </a:pPr>
            <a:r>
              <a:rPr lang="en-US" sz="1600" dirty="0" smtClean="0"/>
              <a:t>Is it in accordance with the terms of the trust deed? Is a Deed of Appointment needed?</a:t>
            </a:r>
          </a:p>
          <a:p>
            <a:pPr marL="265113" lvl="0" indent="-265113">
              <a:buClr>
                <a:srgbClr val="675C53"/>
              </a:buClr>
              <a:buFont typeface="Wingdings" pitchFamily="2" charset="2"/>
              <a:buChar char="§"/>
              <a:tabLst>
                <a:tab pos="266700" algn="l"/>
              </a:tabLst>
            </a:pPr>
            <a:r>
              <a:rPr lang="en-US" sz="1600" dirty="0" smtClean="0"/>
              <a:t>Is Protector consent needed? Is it held?</a:t>
            </a:r>
          </a:p>
          <a:p>
            <a:pPr marL="265113" lvl="0" indent="-265113">
              <a:buClr>
                <a:srgbClr val="675C53"/>
              </a:buClr>
              <a:buFont typeface="Wingdings" pitchFamily="2" charset="2"/>
              <a:buChar char="§"/>
              <a:tabLst>
                <a:tab pos="266700" algn="l"/>
              </a:tabLst>
            </a:pPr>
            <a:r>
              <a:rPr lang="en-US" sz="1600" dirty="0" smtClean="0"/>
              <a:t>Is </a:t>
            </a:r>
            <a:r>
              <a:rPr lang="en-US" sz="1600" dirty="0" smtClean="0"/>
              <a:t>a Letter of Wishes held. Does this give any guidance?</a:t>
            </a:r>
          </a:p>
          <a:p>
            <a:pPr marL="265113" lvl="0" indent="-265113">
              <a:buClr>
                <a:srgbClr val="675C53"/>
              </a:buClr>
              <a:buFont typeface="Wingdings" pitchFamily="2" charset="2"/>
              <a:buChar char="§"/>
              <a:tabLst>
                <a:tab pos="266700" algn="l"/>
              </a:tabLst>
            </a:pPr>
            <a:endParaRPr lang="en-US" sz="1600" dirty="0" smtClean="0"/>
          </a:p>
          <a:p>
            <a:pPr marL="265113" lvl="0" indent="-265113">
              <a:buClr>
                <a:srgbClr val="675C53"/>
              </a:buClr>
              <a:buFont typeface="Wingdings" pitchFamily="2" charset="2"/>
              <a:buChar char="§"/>
              <a:tabLst>
                <a:tab pos="266700" algn="l"/>
              </a:tabLst>
            </a:pPr>
            <a:endParaRPr lang="fr-CH" dirty="0"/>
          </a:p>
        </p:txBody>
      </p:sp>
    </p:spTree>
    <p:extLst>
      <p:ext uri="{BB962C8B-B14F-4D97-AF65-F5344CB8AC3E}">
        <p14:creationId xmlns:p14="http://schemas.microsoft.com/office/powerpoint/2010/main" val="3713132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0" dirty="0">
                <a:latin typeface="Arial" charset="0"/>
                <a:cs typeface="Arial" charset="0"/>
              </a:rPr>
              <a:t>Proper </a:t>
            </a:r>
            <a:r>
              <a:rPr lang="en-US" spc="100" dirty="0" smtClean="0">
                <a:latin typeface="Arial" charset="0"/>
                <a:cs typeface="Arial" charset="0"/>
              </a:rPr>
              <a:t>investment management – Part 1</a:t>
            </a:r>
            <a:endParaRPr lang="en-US" spc="100" dirty="0">
              <a:latin typeface="Arial" charset="0"/>
              <a:cs typeface="Arial" charset="0"/>
            </a:endParaRPr>
          </a:p>
        </p:txBody>
      </p:sp>
      <p:sp>
        <p:nvSpPr>
          <p:cNvPr id="3" name="Slide Number Placeholder 2"/>
          <p:cNvSpPr>
            <a:spLocks noGrp="1"/>
          </p:cNvSpPr>
          <p:nvPr>
            <p:ph type="sldNum" sz="quarter" idx="14"/>
          </p:nvPr>
        </p:nvSpPr>
        <p:spPr/>
        <p:txBody>
          <a:bodyPr/>
          <a:lstStyle/>
          <a:p>
            <a:pPr>
              <a:defRPr/>
            </a:pPr>
            <a:fld id="{B83CD44F-AD71-4407-AFAD-0046A7978CED}" type="slidenum">
              <a:rPr lang="en-GB" smtClean="0">
                <a:solidFill>
                  <a:srgbClr val="675C53"/>
                </a:solidFill>
              </a:rPr>
              <a:pPr>
                <a:defRPr/>
              </a:pPr>
              <a:t>4</a:t>
            </a:fld>
            <a:endParaRPr lang="en-GB" dirty="0">
              <a:solidFill>
                <a:srgbClr val="675C53"/>
              </a:solidFill>
            </a:endParaRPr>
          </a:p>
        </p:txBody>
      </p:sp>
      <p:sp>
        <p:nvSpPr>
          <p:cNvPr id="4" name="Text Placeholder 3"/>
          <p:cNvSpPr>
            <a:spLocks noGrp="1"/>
          </p:cNvSpPr>
          <p:nvPr>
            <p:ph type="body" sz="quarter" idx="15"/>
          </p:nvPr>
        </p:nvSpPr>
        <p:spPr/>
        <p:txBody>
          <a:bodyPr/>
          <a:lstStyle/>
          <a:p>
            <a:pPr marL="265113" lvl="0" indent="-265113">
              <a:buClr>
                <a:srgbClr val="675C53"/>
              </a:buClr>
              <a:buFont typeface="Wingdings" pitchFamily="2" charset="2"/>
              <a:buChar char="§"/>
              <a:tabLst>
                <a:tab pos="266700" algn="l"/>
              </a:tabLst>
            </a:pPr>
            <a:r>
              <a:rPr lang="en-US" sz="1600" dirty="0" smtClean="0"/>
              <a:t>For each trust you should hold an Investment </a:t>
            </a:r>
            <a:r>
              <a:rPr lang="en-US" sz="1600" dirty="0" smtClean="0"/>
              <a:t>Policy Statement</a:t>
            </a:r>
          </a:p>
          <a:p>
            <a:pPr marL="0" lvl="0" indent="0">
              <a:buClr>
                <a:srgbClr val="675C53"/>
              </a:buClr>
              <a:buNone/>
              <a:tabLst>
                <a:tab pos="266700" algn="l"/>
              </a:tabLst>
            </a:pPr>
            <a:r>
              <a:rPr lang="en-US" sz="1600" dirty="0"/>
              <a:t>	</a:t>
            </a:r>
            <a:r>
              <a:rPr lang="en-US" sz="1600" dirty="0" smtClean="0"/>
              <a:t>(if you don’t know what you are looking to achieve you are unlikely to achieve it)</a:t>
            </a:r>
          </a:p>
          <a:p>
            <a:pPr marL="465138" lvl="1" indent="-265113">
              <a:tabLst>
                <a:tab pos="266700" algn="l"/>
              </a:tabLst>
            </a:pPr>
            <a:r>
              <a:rPr lang="en-US" sz="1400" dirty="0" smtClean="0"/>
              <a:t>Objectives</a:t>
            </a:r>
          </a:p>
          <a:p>
            <a:pPr marL="465138" lvl="1" indent="-265113">
              <a:tabLst>
                <a:tab pos="266700" algn="l"/>
              </a:tabLst>
            </a:pPr>
            <a:r>
              <a:rPr lang="en-US" sz="1400" dirty="0" smtClean="0"/>
              <a:t>Benchmark</a:t>
            </a:r>
          </a:p>
          <a:p>
            <a:pPr marL="465138" lvl="1" indent="-265113">
              <a:tabLst>
                <a:tab pos="266700" algn="l"/>
              </a:tabLst>
            </a:pPr>
            <a:r>
              <a:rPr lang="en-US" sz="1400" dirty="0" smtClean="0"/>
              <a:t>Investment Period over which performance will be judged – e.g. rolling 3 years</a:t>
            </a:r>
          </a:p>
          <a:p>
            <a:pPr marL="465138" lvl="1" indent="-265113">
              <a:tabLst>
                <a:tab pos="266700" algn="l"/>
              </a:tabLst>
            </a:pPr>
            <a:r>
              <a:rPr lang="en-US" sz="1400" dirty="0" smtClean="0"/>
              <a:t>Risk tolerance</a:t>
            </a:r>
          </a:p>
          <a:p>
            <a:pPr marL="465138" lvl="1" indent="-265113">
              <a:tabLst>
                <a:tab pos="266700" algn="l"/>
              </a:tabLst>
            </a:pPr>
            <a:r>
              <a:rPr lang="en-US" sz="1400" dirty="0" smtClean="0"/>
              <a:t>Monitoring</a:t>
            </a:r>
          </a:p>
          <a:p>
            <a:pPr marL="465138" lvl="1" indent="-265113">
              <a:tabLst>
                <a:tab pos="266700" algn="l"/>
              </a:tabLst>
            </a:pPr>
            <a:r>
              <a:rPr lang="en-US" sz="1400" dirty="0" smtClean="0"/>
              <a:t>Income requirements</a:t>
            </a:r>
          </a:p>
          <a:p>
            <a:pPr marL="465138" lvl="1" indent="-265113">
              <a:tabLst>
                <a:tab pos="266700" algn="l"/>
              </a:tabLst>
            </a:pPr>
            <a:r>
              <a:rPr lang="en-US" sz="1400" dirty="0" smtClean="0"/>
              <a:t>Capital requirements</a:t>
            </a:r>
          </a:p>
          <a:p>
            <a:pPr marL="465138" lvl="1" indent="-265113">
              <a:tabLst>
                <a:tab pos="266700" algn="l"/>
              </a:tabLst>
            </a:pPr>
            <a:r>
              <a:rPr lang="en-US" sz="1400" dirty="0" smtClean="0"/>
              <a:t>Tax considerations</a:t>
            </a:r>
          </a:p>
          <a:p>
            <a:pPr marL="465138" lvl="1" indent="-265113">
              <a:tabLst>
                <a:tab pos="266700" algn="l"/>
              </a:tabLst>
            </a:pPr>
            <a:r>
              <a:rPr lang="en-US" sz="1400" dirty="0" smtClean="0"/>
              <a:t>Investment Restrictions</a:t>
            </a:r>
          </a:p>
          <a:p>
            <a:pPr marL="465138" lvl="1" indent="-265113">
              <a:tabLst>
                <a:tab pos="266700" algn="l"/>
              </a:tabLst>
            </a:pPr>
            <a:r>
              <a:rPr lang="en-US" sz="1400" dirty="0" smtClean="0"/>
              <a:t>Liquidity requirements</a:t>
            </a:r>
          </a:p>
          <a:p>
            <a:pPr marL="465138" lvl="1" indent="-265113">
              <a:tabLst>
                <a:tab pos="266700" algn="l"/>
              </a:tabLst>
            </a:pPr>
            <a:r>
              <a:rPr lang="en-US" sz="1400" dirty="0" smtClean="0"/>
              <a:t>Base currency</a:t>
            </a:r>
          </a:p>
          <a:p>
            <a:pPr marL="465138" lvl="1" indent="-265113">
              <a:tabLst>
                <a:tab pos="266700" algn="l"/>
              </a:tabLst>
            </a:pPr>
            <a:r>
              <a:rPr lang="en-US" sz="1400" dirty="0" smtClean="0"/>
              <a:t>Reporting requirements</a:t>
            </a:r>
          </a:p>
          <a:p>
            <a:pPr marL="465138" lvl="1" indent="-265113">
              <a:tabLst>
                <a:tab pos="266700" algn="l"/>
              </a:tabLst>
            </a:pPr>
            <a:r>
              <a:rPr lang="en-US" sz="1400" dirty="0" smtClean="0"/>
              <a:t>Frequency investment policy statement will be reviewed</a:t>
            </a:r>
          </a:p>
        </p:txBody>
      </p:sp>
    </p:spTree>
    <p:extLst>
      <p:ext uri="{BB962C8B-B14F-4D97-AF65-F5344CB8AC3E}">
        <p14:creationId xmlns:p14="http://schemas.microsoft.com/office/powerpoint/2010/main" val="3446529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00" dirty="0">
                <a:latin typeface="Arial" charset="0"/>
                <a:cs typeface="Arial" charset="0"/>
              </a:rPr>
              <a:t>Proper investment </a:t>
            </a:r>
            <a:r>
              <a:rPr lang="en-US" spc="100" dirty="0" smtClean="0">
                <a:latin typeface="Arial" charset="0"/>
                <a:cs typeface="Arial" charset="0"/>
              </a:rPr>
              <a:t>management – Part 2</a:t>
            </a:r>
            <a:endParaRPr lang="en-US" dirty="0"/>
          </a:p>
        </p:txBody>
      </p:sp>
      <p:sp>
        <p:nvSpPr>
          <p:cNvPr id="3" name="Slide Number Placeholder 2"/>
          <p:cNvSpPr>
            <a:spLocks noGrp="1"/>
          </p:cNvSpPr>
          <p:nvPr>
            <p:ph type="sldNum" sz="quarter" idx="14"/>
          </p:nvPr>
        </p:nvSpPr>
        <p:spPr/>
        <p:txBody>
          <a:bodyPr/>
          <a:lstStyle/>
          <a:p>
            <a:pPr>
              <a:defRPr/>
            </a:pPr>
            <a:fld id="{B83CD44F-AD71-4407-AFAD-0046A7978CED}" type="slidenum">
              <a:rPr lang="en-GB" smtClean="0"/>
              <a:pPr>
                <a:defRPr/>
              </a:pPr>
              <a:t>5</a:t>
            </a:fld>
            <a:endParaRPr lang="en-GB" dirty="0"/>
          </a:p>
        </p:txBody>
      </p:sp>
      <p:sp>
        <p:nvSpPr>
          <p:cNvPr id="4" name="Text Placeholder 3"/>
          <p:cNvSpPr>
            <a:spLocks noGrp="1"/>
          </p:cNvSpPr>
          <p:nvPr>
            <p:ph type="body" sz="quarter" idx="15"/>
          </p:nvPr>
        </p:nvSpPr>
        <p:spPr/>
        <p:txBody>
          <a:bodyPr/>
          <a:lstStyle/>
          <a:p>
            <a:pPr marL="265113" lvl="0" indent="-265113">
              <a:buClr>
                <a:srgbClr val="675C53"/>
              </a:buClr>
              <a:buFont typeface="Wingdings" pitchFamily="2" charset="2"/>
              <a:buChar char="§"/>
              <a:tabLst>
                <a:tab pos="266700" algn="l"/>
              </a:tabLst>
            </a:pPr>
            <a:r>
              <a:rPr lang="en-US" sz="1600" dirty="0"/>
              <a:t>Selection of an investment manager</a:t>
            </a:r>
          </a:p>
          <a:p>
            <a:pPr marL="465138" lvl="1" indent="-265113">
              <a:tabLst>
                <a:tab pos="266700" algn="l"/>
              </a:tabLst>
            </a:pPr>
            <a:r>
              <a:rPr lang="en-US" sz="1400" dirty="0" smtClean="0"/>
              <a:t>Qualified – do they hold the needed Regulatory approvals</a:t>
            </a:r>
            <a:r>
              <a:rPr lang="en-US" sz="1400" dirty="0" smtClean="0"/>
              <a:t>?</a:t>
            </a:r>
          </a:p>
          <a:p>
            <a:pPr marL="465138" lvl="1" indent="-265113">
              <a:tabLst>
                <a:tab pos="266700" algn="l"/>
              </a:tabLst>
            </a:pPr>
            <a:r>
              <a:rPr lang="en-US" sz="1400" dirty="0" smtClean="0"/>
              <a:t>Communicate what you are looking for. Discuss the Investment Policy Statement</a:t>
            </a:r>
            <a:endParaRPr lang="en-US" sz="1400" dirty="0" smtClean="0"/>
          </a:p>
          <a:p>
            <a:pPr marL="465138" lvl="1" indent="-265113">
              <a:tabLst>
                <a:tab pos="266700" algn="l"/>
              </a:tabLst>
            </a:pPr>
            <a:r>
              <a:rPr lang="en-US" sz="1400" dirty="0" smtClean="0"/>
              <a:t>Does the proposed </a:t>
            </a:r>
            <a:r>
              <a:rPr lang="en-US" sz="1400" smtClean="0"/>
              <a:t>manager have expertise </a:t>
            </a:r>
            <a:r>
              <a:rPr lang="en-US" sz="1400" dirty="0" smtClean="0"/>
              <a:t>in the area you are looking to invest in</a:t>
            </a:r>
          </a:p>
          <a:p>
            <a:pPr marL="465138" lvl="1" indent="-265113">
              <a:tabLst>
                <a:tab pos="266700" algn="l"/>
              </a:tabLst>
            </a:pPr>
            <a:r>
              <a:rPr lang="en-US" sz="1400" dirty="0" smtClean="0"/>
              <a:t>Track record (prior performance does not guarantee future performance but it’s a start)</a:t>
            </a:r>
          </a:p>
          <a:p>
            <a:pPr marL="465138" lvl="1" indent="-265113">
              <a:tabLst>
                <a:tab pos="266700" algn="l"/>
              </a:tabLst>
            </a:pPr>
            <a:r>
              <a:rPr lang="en-US" sz="1400" dirty="0" smtClean="0"/>
              <a:t>How has the manager performed in big down years</a:t>
            </a:r>
          </a:p>
          <a:p>
            <a:pPr marL="465138" lvl="1" indent="-265113">
              <a:tabLst>
                <a:tab pos="266700" algn="l"/>
              </a:tabLst>
            </a:pPr>
            <a:r>
              <a:rPr lang="en-US" sz="1400" dirty="0" smtClean="0"/>
              <a:t>Accessibility </a:t>
            </a:r>
            <a:r>
              <a:rPr lang="en-US" sz="1400" dirty="0" smtClean="0"/>
              <a:t>– ease of visits? Can they attend trustee meetings and present on their performance?</a:t>
            </a:r>
          </a:p>
          <a:p>
            <a:pPr marL="465138" lvl="1" indent="-265113">
              <a:tabLst>
                <a:tab pos="266700" algn="l"/>
              </a:tabLst>
            </a:pPr>
            <a:r>
              <a:rPr lang="en-US" sz="1400" dirty="0" smtClean="0"/>
              <a:t>Management style – how diversified are portfolios? Do they invest into “in house” products</a:t>
            </a:r>
          </a:p>
          <a:p>
            <a:pPr marL="465138" lvl="1" indent="-265113">
              <a:tabLst>
                <a:tab pos="266700" algn="l"/>
              </a:tabLst>
            </a:pPr>
            <a:r>
              <a:rPr lang="en-US" sz="1400" dirty="0" smtClean="0"/>
              <a:t>Fees – how are they calculated and total amount charged. Are there </a:t>
            </a:r>
            <a:r>
              <a:rPr lang="en-US" sz="1400" dirty="0" smtClean="0"/>
              <a:t>any hidden </a:t>
            </a:r>
            <a:r>
              <a:rPr lang="en-US" sz="1400" dirty="0" smtClean="0"/>
              <a:t>fees? Do they receive rebates from fund managers</a:t>
            </a:r>
          </a:p>
          <a:p>
            <a:pPr marL="265113" lvl="0" indent="-265113">
              <a:buClr>
                <a:srgbClr val="675C53"/>
              </a:buClr>
              <a:buFont typeface="Wingdings" pitchFamily="2" charset="2"/>
              <a:buChar char="§"/>
              <a:tabLst>
                <a:tab pos="266700" algn="l"/>
              </a:tabLst>
            </a:pPr>
            <a:endParaRPr lang="fr-CH" dirty="0"/>
          </a:p>
          <a:p>
            <a:endParaRPr lang="en-US" dirty="0"/>
          </a:p>
        </p:txBody>
      </p:sp>
    </p:spTree>
    <p:extLst>
      <p:ext uri="{BB962C8B-B14F-4D97-AF65-F5344CB8AC3E}">
        <p14:creationId xmlns:p14="http://schemas.microsoft.com/office/powerpoint/2010/main" val="2936252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investment </a:t>
            </a:r>
            <a:r>
              <a:rPr lang="en-US" dirty="0" smtClean="0"/>
              <a:t>management – Part 3</a:t>
            </a:r>
            <a:endParaRPr lang="en-US" dirty="0"/>
          </a:p>
        </p:txBody>
      </p:sp>
      <p:sp>
        <p:nvSpPr>
          <p:cNvPr id="3" name="Slide Number Placeholder 2"/>
          <p:cNvSpPr>
            <a:spLocks noGrp="1"/>
          </p:cNvSpPr>
          <p:nvPr>
            <p:ph type="sldNum" sz="quarter" idx="14"/>
          </p:nvPr>
        </p:nvSpPr>
        <p:spPr/>
        <p:txBody>
          <a:bodyPr/>
          <a:lstStyle/>
          <a:p>
            <a:pPr>
              <a:defRPr/>
            </a:pPr>
            <a:fld id="{B83CD44F-AD71-4407-AFAD-0046A7978CED}" type="slidenum">
              <a:rPr lang="en-GB" smtClean="0"/>
              <a:pPr>
                <a:defRPr/>
              </a:pPr>
              <a:t>6</a:t>
            </a:fld>
            <a:endParaRPr lang="en-GB" dirty="0"/>
          </a:p>
        </p:txBody>
      </p:sp>
      <p:sp>
        <p:nvSpPr>
          <p:cNvPr id="4" name="Text Placeholder 3"/>
          <p:cNvSpPr>
            <a:spLocks noGrp="1"/>
          </p:cNvSpPr>
          <p:nvPr>
            <p:ph type="body" sz="quarter" idx="15"/>
          </p:nvPr>
        </p:nvSpPr>
        <p:spPr/>
        <p:txBody>
          <a:bodyPr/>
          <a:lstStyle/>
          <a:p>
            <a:pPr marL="265113" lvl="0" indent="-265113">
              <a:buClr>
                <a:srgbClr val="675C53"/>
              </a:buClr>
              <a:buFont typeface="Wingdings" pitchFamily="2" charset="2"/>
              <a:buChar char="§"/>
              <a:tabLst>
                <a:tab pos="266700" algn="l"/>
              </a:tabLst>
            </a:pPr>
            <a:r>
              <a:rPr lang="en-US" sz="1600" dirty="0" smtClean="0"/>
              <a:t>Investment Performance </a:t>
            </a:r>
            <a:r>
              <a:rPr lang="en-US" sz="1600" dirty="0" smtClean="0"/>
              <a:t>reviews</a:t>
            </a:r>
          </a:p>
          <a:p>
            <a:pPr marL="465138" lvl="1" indent="-265113">
              <a:tabLst>
                <a:tab pos="266700" algn="l"/>
              </a:tabLst>
            </a:pPr>
            <a:r>
              <a:rPr lang="en-US" sz="1400" dirty="0" smtClean="0"/>
              <a:t>Perform in-house or outsource? Do you have the necessary expertise?</a:t>
            </a:r>
          </a:p>
          <a:p>
            <a:pPr marL="465138" lvl="1" indent="-265113">
              <a:tabLst>
                <a:tab pos="266700" algn="l"/>
              </a:tabLst>
            </a:pPr>
            <a:r>
              <a:rPr lang="en-US" sz="1400" dirty="0" smtClean="0"/>
              <a:t>While an Investment Manager can comment on their performance, a proper investment review should be performed independently of the manager</a:t>
            </a:r>
            <a:endParaRPr lang="en-US" sz="1400" dirty="0" smtClean="0"/>
          </a:p>
          <a:p>
            <a:pPr marL="465138" lvl="1" indent="-265113">
              <a:tabLst>
                <a:tab pos="266700" algn="l"/>
              </a:tabLst>
            </a:pPr>
            <a:r>
              <a:rPr lang="en-US" sz="1400" dirty="0" smtClean="0"/>
              <a:t>Frequency</a:t>
            </a:r>
          </a:p>
          <a:p>
            <a:pPr marL="465138" lvl="1" indent="-265113">
              <a:tabLst>
                <a:tab pos="266700" algn="l"/>
              </a:tabLst>
            </a:pPr>
            <a:r>
              <a:rPr lang="en-US" sz="1400" dirty="0" smtClean="0"/>
              <a:t>Check adherence to the Investment Policy Statement</a:t>
            </a:r>
            <a:endParaRPr lang="en-US" sz="1400" dirty="0" smtClean="0"/>
          </a:p>
          <a:p>
            <a:pPr marL="465138" lvl="1" indent="-265113">
              <a:tabLst>
                <a:tab pos="266700" algn="l"/>
              </a:tabLst>
            </a:pPr>
            <a:r>
              <a:rPr lang="en-US" sz="1400" dirty="0" smtClean="0"/>
              <a:t>Performance relative to the benchmark</a:t>
            </a:r>
          </a:p>
          <a:p>
            <a:pPr marL="465138" lvl="1" indent="-265113">
              <a:tabLst>
                <a:tab pos="266700" algn="l"/>
              </a:tabLst>
            </a:pPr>
            <a:r>
              <a:rPr lang="en-US" sz="1400" dirty="0" smtClean="0"/>
              <a:t>Risk taken</a:t>
            </a:r>
          </a:p>
          <a:p>
            <a:pPr marL="465138" lvl="1" indent="-265113">
              <a:tabLst>
                <a:tab pos="266700" algn="l"/>
              </a:tabLst>
            </a:pPr>
            <a:r>
              <a:rPr lang="en-US" sz="1400" dirty="0" smtClean="0"/>
              <a:t>Diversification / Asset allocation</a:t>
            </a:r>
          </a:p>
          <a:p>
            <a:pPr marL="465138" lvl="1" indent="-265113">
              <a:tabLst>
                <a:tab pos="266700" algn="l"/>
              </a:tabLst>
            </a:pPr>
            <a:r>
              <a:rPr lang="en-US" sz="1400" dirty="0" smtClean="0"/>
              <a:t>Is there any </a:t>
            </a:r>
            <a:r>
              <a:rPr lang="en-US" sz="1400" dirty="0" err="1" smtClean="0"/>
              <a:t>uninvested</a:t>
            </a:r>
            <a:r>
              <a:rPr lang="en-US" sz="1400" dirty="0" smtClean="0"/>
              <a:t> cash</a:t>
            </a:r>
          </a:p>
          <a:p>
            <a:pPr marL="465138" lvl="1" indent="-265113">
              <a:tabLst>
                <a:tab pos="266700" algn="l"/>
              </a:tabLst>
            </a:pPr>
            <a:r>
              <a:rPr lang="en-US" sz="1400" dirty="0" smtClean="0"/>
              <a:t>Fees charged</a:t>
            </a:r>
          </a:p>
          <a:p>
            <a:pPr marL="465138" lvl="1" indent="-265113">
              <a:tabLst>
                <a:tab pos="266700" algn="l"/>
              </a:tabLst>
            </a:pPr>
            <a:r>
              <a:rPr lang="en-US" sz="1400" dirty="0" smtClean="0"/>
              <a:t>Have the beneficiaries circumstances changed requiring a review of the investment policy statement</a:t>
            </a:r>
            <a:endParaRPr lang="fr-CH" dirty="0"/>
          </a:p>
          <a:p>
            <a:endParaRPr lang="en-US" dirty="0"/>
          </a:p>
        </p:txBody>
      </p:sp>
    </p:spTree>
    <p:extLst>
      <p:ext uri="{BB962C8B-B14F-4D97-AF65-F5344CB8AC3E}">
        <p14:creationId xmlns:p14="http://schemas.microsoft.com/office/powerpoint/2010/main" val="2640627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BIO</a:t>
            </a:r>
            <a:endParaRPr lang="fr-CH" dirty="0"/>
          </a:p>
        </p:txBody>
      </p:sp>
      <p:sp>
        <p:nvSpPr>
          <p:cNvPr id="3" name="Slide Number Placeholder 2"/>
          <p:cNvSpPr>
            <a:spLocks noGrp="1"/>
          </p:cNvSpPr>
          <p:nvPr>
            <p:ph type="sldNum" sz="quarter" idx="14"/>
          </p:nvPr>
        </p:nvSpPr>
        <p:spPr/>
        <p:txBody>
          <a:bodyPr/>
          <a:lstStyle/>
          <a:p>
            <a:pPr>
              <a:defRPr/>
            </a:pPr>
            <a:fld id="{B83CD44F-AD71-4407-AFAD-0046A7978CED}" type="slidenum">
              <a:rPr lang="en-GB" smtClean="0"/>
              <a:pPr>
                <a:defRPr/>
              </a:pPr>
              <a:t>7</a:t>
            </a:fld>
            <a:endParaRPr lang="en-GB" dirty="0"/>
          </a:p>
        </p:txBody>
      </p:sp>
      <p:sp>
        <p:nvSpPr>
          <p:cNvPr id="5" name="Rectangle 2"/>
          <p:cNvSpPr>
            <a:spLocks noChangeArrowheads="1"/>
          </p:cNvSpPr>
          <p:nvPr>
            <p:custDataLst>
              <p:tags r:id="rId1"/>
            </p:custDataLst>
          </p:nvPr>
        </p:nvSpPr>
        <p:spPr bwMode="auto">
          <a:xfrm>
            <a:off x="1352550" y="1295400"/>
            <a:ext cx="3509963" cy="4941912"/>
          </a:xfrm>
          <a:prstGeom prst="rect">
            <a:avLst/>
          </a:prstGeom>
          <a:solidFill>
            <a:srgbClr val="AA9C8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CH"/>
          </a:p>
        </p:txBody>
      </p:sp>
      <p:sp>
        <p:nvSpPr>
          <p:cNvPr id="6" name="Rectangle 4"/>
          <p:cNvSpPr>
            <a:spLocks noChangeArrowheads="1"/>
          </p:cNvSpPr>
          <p:nvPr/>
        </p:nvSpPr>
        <p:spPr bwMode="auto">
          <a:xfrm>
            <a:off x="3081338" y="1439863"/>
            <a:ext cx="1692275" cy="56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
              </a:spcBef>
              <a:spcAft>
                <a:spcPct val="5000"/>
              </a:spcAft>
            </a:pPr>
            <a:r>
              <a:rPr lang="en-US" sz="1000" dirty="0">
                <a:solidFill>
                  <a:srgbClr val="675C53"/>
                </a:solidFill>
              </a:rPr>
              <a:t>Mark is </a:t>
            </a:r>
            <a:r>
              <a:rPr lang="en-US" sz="1000" dirty="0" smtClean="0">
                <a:solidFill>
                  <a:srgbClr val="675C53"/>
                </a:solidFill>
              </a:rPr>
              <a:t>one of the shareholders of the Rhone Trust Group. He is an </a:t>
            </a:r>
            <a:r>
              <a:rPr lang="en-US" sz="1000" dirty="0">
                <a:solidFill>
                  <a:srgbClr val="675C53"/>
                </a:solidFill>
              </a:rPr>
              <a:t>associate of the Chartered Institute of Bankers and a full member of the Society of Trust and Estate Practitioners having previously served on the Board of Directors of the Bahamas Branch. For over twenty-five years, Mark has been working in then leading the trust departments of several international banks in England, the British Virgin Islands, the Cayman Islands and lastly the Bahamas. </a:t>
            </a:r>
            <a:r>
              <a:rPr lang="en-US" sz="1000" dirty="0" smtClean="0">
                <a:solidFill>
                  <a:srgbClr val="675C53"/>
                </a:solidFill>
              </a:rPr>
              <a:t>As Managing Director, of Rhone Bahamas, Mark </a:t>
            </a:r>
            <a:r>
              <a:rPr lang="en-US" sz="1000" dirty="0">
                <a:solidFill>
                  <a:srgbClr val="675C53"/>
                </a:solidFill>
              </a:rPr>
              <a:t>currently heads Rhone's trust, foundation and corporate services operations in the Bahamas and also sits on the Board of Directors of Rhone Switzerland, Singapore and Hong Kong.</a:t>
            </a:r>
            <a:endParaRPr lang="en-GB" sz="1000" dirty="0">
              <a:solidFill>
                <a:srgbClr val="675C53"/>
              </a:solidFill>
            </a:endParaRPr>
          </a:p>
          <a:p>
            <a:pPr>
              <a:spcBef>
                <a:spcPct val="5000"/>
              </a:spcBef>
              <a:spcAft>
                <a:spcPct val="5000"/>
              </a:spcAft>
            </a:pPr>
            <a:endParaRPr lang="en-GB" sz="1000" dirty="0">
              <a:solidFill>
                <a:srgbClr val="675C53"/>
              </a:solidFill>
            </a:endParaRPr>
          </a:p>
          <a:p>
            <a:pPr>
              <a:spcBef>
                <a:spcPct val="5000"/>
              </a:spcBef>
              <a:spcAft>
                <a:spcPct val="5000"/>
              </a:spcAft>
            </a:pPr>
            <a:endParaRPr lang="en-GB" sz="1200" dirty="0">
              <a:solidFill>
                <a:srgbClr val="675C53"/>
              </a:solidFill>
            </a:endParaRPr>
          </a:p>
          <a:p>
            <a:pPr>
              <a:spcBef>
                <a:spcPct val="5000"/>
              </a:spcBef>
              <a:spcAft>
                <a:spcPct val="5000"/>
              </a:spcAft>
            </a:pPr>
            <a:endParaRPr lang="en-GB" sz="1200" dirty="0">
              <a:solidFill>
                <a:srgbClr val="675C53"/>
              </a:solidFill>
            </a:endParaRPr>
          </a:p>
          <a:p>
            <a:pPr>
              <a:spcBef>
                <a:spcPct val="5000"/>
              </a:spcBef>
              <a:spcAft>
                <a:spcPct val="5000"/>
              </a:spcAft>
            </a:pPr>
            <a:endParaRPr lang="en-GB" sz="1200" dirty="0">
              <a:solidFill>
                <a:srgbClr val="675C53"/>
              </a:solidFill>
            </a:endParaRPr>
          </a:p>
          <a:p>
            <a:pPr>
              <a:spcBef>
                <a:spcPct val="5000"/>
              </a:spcBef>
              <a:spcAft>
                <a:spcPct val="5000"/>
              </a:spcAft>
            </a:pPr>
            <a:endParaRPr lang="en-GB" sz="1200" dirty="0">
              <a:solidFill>
                <a:srgbClr val="675C53"/>
              </a:solidFill>
            </a:endParaRPr>
          </a:p>
        </p:txBody>
      </p:sp>
      <p:sp>
        <p:nvSpPr>
          <p:cNvPr id="7" name="Rectangle 6"/>
          <p:cNvSpPr>
            <a:spLocks noChangeArrowheads="1"/>
          </p:cNvSpPr>
          <p:nvPr/>
        </p:nvSpPr>
        <p:spPr bwMode="auto">
          <a:xfrm>
            <a:off x="1389063" y="3422650"/>
            <a:ext cx="1728787"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
              </a:spcBef>
              <a:spcAft>
                <a:spcPct val="5000"/>
              </a:spcAft>
            </a:pPr>
            <a:r>
              <a:rPr lang="en-US" sz="900">
                <a:solidFill>
                  <a:srgbClr val="662046"/>
                </a:solidFill>
              </a:rPr>
              <a:t>MARK RICHFORD</a:t>
            </a:r>
            <a:endParaRPr lang="en-GB" sz="900">
              <a:solidFill>
                <a:srgbClr val="662046"/>
              </a:solidFill>
            </a:endParaRPr>
          </a:p>
          <a:p>
            <a:pPr>
              <a:lnSpc>
                <a:spcPct val="80000"/>
              </a:lnSpc>
              <a:spcBef>
                <a:spcPct val="5000"/>
              </a:spcBef>
              <a:spcAft>
                <a:spcPct val="5000"/>
              </a:spcAft>
            </a:pPr>
            <a:endParaRPr lang="en-GB" sz="600">
              <a:solidFill>
                <a:srgbClr val="662046"/>
              </a:solidFill>
            </a:endParaRPr>
          </a:p>
          <a:p>
            <a:pPr>
              <a:spcBef>
                <a:spcPct val="5000"/>
              </a:spcBef>
              <a:spcAft>
                <a:spcPct val="5000"/>
              </a:spcAft>
            </a:pPr>
            <a:r>
              <a:rPr lang="en-US" sz="900">
                <a:solidFill>
                  <a:srgbClr val="675C53"/>
                </a:solidFill>
              </a:rPr>
              <a:t>MANAGING DIRECTOR</a:t>
            </a:r>
          </a:p>
          <a:p>
            <a:pPr>
              <a:spcBef>
                <a:spcPct val="5000"/>
              </a:spcBef>
              <a:spcAft>
                <a:spcPct val="5000"/>
              </a:spcAft>
            </a:pPr>
            <a:endParaRPr lang="en-US" sz="600">
              <a:solidFill>
                <a:srgbClr val="675C53"/>
              </a:solidFill>
            </a:endParaRPr>
          </a:p>
          <a:p>
            <a:pPr>
              <a:spcBef>
                <a:spcPct val="5000"/>
              </a:spcBef>
              <a:spcAft>
                <a:spcPct val="5000"/>
              </a:spcAft>
            </a:pPr>
            <a:r>
              <a:rPr lang="en-US" sz="900">
                <a:solidFill>
                  <a:srgbClr val="675C53"/>
                </a:solidFill>
              </a:rPr>
              <a:t>RHONE TRUSTEES</a:t>
            </a:r>
            <a:br>
              <a:rPr lang="en-US" sz="900">
                <a:solidFill>
                  <a:srgbClr val="675C53"/>
                </a:solidFill>
              </a:rPr>
            </a:br>
            <a:r>
              <a:rPr lang="en-US" sz="900">
                <a:solidFill>
                  <a:srgbClr val="675C53"/>
                </a:solidFill>
              </a:rPr>
              <a:t>(BAHAMAS) LTD</a:t>
            </a:r>
          </a:p>
          <a:p>
            <a:pPr>
              <a:spcBef>
                <a:spcPct val="5000"/>
              </a:spcBef>
              <a:spcAft>
                <a:spcPct val="5000"/>
              </a:spcAft>
            </a:pPr>
            <a:endParaRPr lang="en-US" sz="600">
              <a:solidFill>
                <a:srgbClr val="675C53"/>
              </a:solidFill>
            </a:endParaRPr>
          </a:p>
        </p:txBody>
      </p:sp>
      <p:pic>
        <p:nvPicPr>
          <p:cNvPr id="8" name="Picture 12" descr="PeoplePhotoServlet?ID=00000O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484313"/>
            <a:ext cx="1425575"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4519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er5pXmOY30aeaBEMpPHkJ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HvOEICgpEy3uP0yNxSj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rj.B4qIfUmuYR9ykTk0U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HRNY1c0s1Uisg4W4nsyDq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RNY1c0s1Uisg4W4nsyDq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HvOEICgpEy3uP0yNxSjR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RNY1c0s1Uisg4W4nsyDq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ooXjZRnhVUSbDdhDLJeDa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7eWJxLF7gE2zgBeO9Z9Uc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rj.B4qIfUmuYR9ykTk0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AoQxGj9uE.AH6y6Mqoq9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WHvOEICgpEy3uP0yNxSjR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rj.B4qIfUmuYR9ykTk0U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5TG5ukQWqUyv.H7.GNih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HvOEICgpEy3uP0yNxSjR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rj.B4qIfUmuYR9ykTk0UQ"/>
</p:tagLst>
</file>

<file path=ppt/theme/theme1.xml><?xml version="1.0" encoding="utf-8"?>
<a:theme xmlns:a="http://schemas.openxmlformats.org/drawingml/2006/main" name="blank">
  <a:themeElements>
    <a:clrScheme name="Rhone">
      <a:dk1>
        <a:srgbClr val="675C53"/>
      </a:dk1>
      <a:lt1>
        <a:sysClr val="window" lastClr="FFFFFF"/>
      </a:lt1>
      <a:dk2>
        <a:srgbClr val="675C53"/>
      </a:dk2>
      <a:lt2>
        <a:srgbClr val="FFFFFF"/>
      </a:lt2>
      <a:accent1>
        <a:srgbClr val="662046"/>
      </a:accent1>
      <a:accent2>
        <a:srgbClr val="AA9C8F"/>
      </a:accent2>
      <a:accent3>
        <a:srgbClr val="990000"/>
      </a:accent3>
      <a:accent4>
        <a:srgbClr val="993300"/>
      </a:accent4>
      <a:accent5>
        <a:srgbClr val="CC3300"/>
      </a:accent5>
      <a:accent6>
        <a:srgbClr val="FF6600"/>
      </a:accent6>
      <a:hlink>
        <a:srgbClr val="4C3327"/>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706</TotalTime>
  <Words>697</Words>
  <Application>Microsoft Office PowerPoint</Application>
  <PresentationFormat>A4 Paper (210x297 mm)</PresentationFormat>
  <Paragraphs>84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Wingdings</vt:lpstr>
      <vt:lpstr>blank</vt:lpstr>
      <vt:lpstr>During this segment we will consider</vt:lpstr>
      <vt:lpstr>Effective trust administration</vt:lpstr>
      <vt:lpstr>Factors to consider when making distributions</vt:lpstr>
      <vt:lpstr>Proper investment management – Part 1</vt:lpstr>
      <vt:lpstr>Proper investment management – Part 2</vt:lpstr>
      <vt:lpstr>Proper investment management – Part 3</vt:lpstr>
      <vt:lpstr>BIO</vt:lpstr>
    </vt:vector>
  </TitlesOfParts>
  <Company>Pictet &amp; Cie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Maryline GOY</dc:creator>
  <cp:lastModifiedBy>Mark Richford</cp:lastModifiedBy>
  <cp:revision>66</cp:revision>
  <cp:lastPrinted>2016-09-07T20:55:32Z</cp:lastPrinted>
  <dcterms:created xsi:type="dcterms:W3CDTF">2013-05-23T13:16:08Z</dcterms:created>
  <dcterms:modified xsi:type="dcterms:W3CDTF">2017-08-28T14:21:01Z</dcterms:modified>
</cp:coreProperties>
</file>